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161DC-2CFB-45FC-8D4C-BE7F42F8C0F6}" v="131" dt="2024-02-15T16:26:28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win Imfeld" userId="aa4f1c23ea186f83" providerId="LiveId" clId="{89B161DC-2CFB-45FC-8D4C-BE7F42F8C0F6}"/>
    <pc:docChg chg="undo custSel addSld delSld modSld modMainMaster">
      <pc:chgData name="Erwin Imfeld" userId="aa4f1c23ea186f83" providerId="LiveId" clId="{89B161DC-2CFB-45FC-8D4C-BE7F42F8C0F6}" dt="2024-02-15T16:26:28.702" v="362" actId="113"/>
      <pc:docMkLst>
        <pc:docMk/>
      </pc:docMkLst>
      <pc:sldChg chg="addSp delSp modSp mod setBg addAnim delAnim">
        <pc:chgData name="Erwin Imfeld" userId="aa4f1c23ea186f83" providerId="LiveId" clId="{89B161DC-2CFB-45FC-8D4C-BE7F42F8C0F6}" dt="2024-02-15T16:23:44.980" v="355" actId="113"/>
        <pc:sldMkLst>
          <pc:docMk/>
          <pc:sldMk cId="3916897408" sldId="256"/>
        </pc:sldMkLst>
        <pc:spChg chg="mod">
          <ac:chgData name="Erwin Imfeld" userId="aa4f1c23ea186f83" providerId="LiveId" clId="{89B161DC-2CFB-45FC-8D4C-BE7F42F8C0F6}" dt="2024-02-15T16:07:30.048" v="210" actId="120"/>
          <ac:spMkLst>
            <pc:docMk/>
            <pc:sldMk cId="3916897408" sldId="256"/>
            <ac:spMk id="2" creationId="{F4B7B570-E00D-D327-CB87-8CC83350F48D}"/>
          </ac:spMkLst>
        </pc:spChg>
        <pc:spChg chg="mod">
          <ac:chgData name="Erwin Imfeld" userId="aa4f1c23ea186f83" providerId="LiveId" clId="{89B161DC-2CFB-45FC-8D4C-BE7F42F8C0F6}" dt="2024-02-15T16:23:44.980" v="355" actId="113"/>
          <ac:spMkLst>
            <pc:docMk/>
            <pc:sldMk cId="3916897408" sldId="256"/>
            <ac:spMk id="3" creationId="{238D2DBD-EF05-7A2D-2DDD-1E9665C3EEEA}"/>
          </ac:spMkLst>
        </pc:spChg>
        <pc:spChg chg="add del">
          <ac:chgData name="Erwin Imfeld" userId="aa4f1c23ea186f83" providerId="LiveId" clId="{89B161DC-2CFB-45FC-8D4C-BE7F42F8C0F6}" dt="2024-02-10T14:56:40.914" v="9" actId="26606"/>
          <ac:spMkLst>
            <pc:docMk/>
            <pc:sldMk cId="3916897408" sldId="256"/>
            <ac:spMk id="9" creationId="{ECC07320-C2CA-4E29-8481-9D9E143C7788}"/>
          </ac:spMkLst>
        </pc:spChg>
        <pc:spChg chg="add del">
          <ac:chgData name="Erwin Imfeld" userId="aa4f1c23ea186f83" providerId="LiveId" clId="{89B161DC-2CFB-45FC-8D4C-BE7F42F8C0F6}" dt="2024-02-10T14:55:49.647" v="4" actId="26606"/>
          <ac:spMkLst>
            <pc:docMk/>
            <pc:sldMk cId="3916897408" sldId="256"/>
            <ac:spMk id="14" creationId="{A93898FF-D987-4B0E-BFB4-85F5EB356D4D}"/>
          </ac:spMkLst>
        </pc:spChg>
        <pc:spChg chg="add del">
          <ac:chgData name="Erwin Imfeld" userId="aa4f1c23ea186f83" providerId="LiveId" clId="{89B161DC-2CFB-45FC-8D4C-BE7F42F8C0F6}" dt="2024-02-10T14:55:49.647" v="4" actId="26606"/>
          <ac:spMkLst>
            <pc:docMk/>
            <pc:sldMk cId="3916897408" sldId="256"/>
            <ac:spMk id="16" creationId="{08E700A8-AE52-4017-8C7E-C20956F74D25}"/>
          </ac:spMkLst>
        </pc:spChg>
        <pc:spChg chg="add del">
          <ac:chgData name="Erwin Imfeld" userId="aa4f1c23ea186f83" providerId="LiveId" clId="{89B161DC-2CFB-45FC-8D4C-BE7F42F8C0F6}" dt="2024-02-10T14:55:49.647" v="4" actId="26606"/>
          <ac:spMkLst>
            <pc:docMk/>
            <pc:sldMk cId="3916897408" sldId="256"/>
            <ac:spMk id="20" creationId="{A737E5B8-8F31-4942-B159-B213C4D6D830}"/>
          </ac:spMkLst>
        </pc:spChg>
        <pc:spChg chg="add del">
          <ac:chgData name="Erwin Imfeld" userId="aa4f1c23ea186f83" providerId="LiveId" clId="{89B161DC-2CFB-45FC-8D4C-BE7F42F8C0F6}" dt="2024-02-10T14:55:49.647" v="4" actId="26606"/>
          <ac:spMkLst>
            <pc:docMk/>
            <pc:sldMk cId="3916897408" sldId="256"/>
            <ac:spMk id="22" creationId="{42A4FC2C-047E-45A5-965D-8E1E3BF09BC6}"/>
          </ac:spMkLst>
        </pc:spChg>
        <pc:spChg chg="add del">
          <ac:chgData name="Erwin Imfeld" userId="aa4f1c23ea186f83" providerId="LiveId" clId="{89B161DC-2CFB-45FC-8D4C-BE7F42F8C0F6}" dt="2024-02-10T14:55:49.647" v="4" actId="26606"/>
          <ac:spMkLst>
            <pc:docMk/>
            <pc:sldMk cId="3916897408" sldId="256"/>
            <ac:spMk id="24" creationId="{78F530DA-C7D1-4968-8F8A-8700C2BB2A49}"/>
          </ac:spMkLst>
        </pc:spChg>
        <pc:spChg chg="add del">
          <ac:chgData name="Erwin Imfeld" userId="aa4f1c23ea186f83" providerId="LiveId" clId="{89B161DC-2CFB-45FC-8D4C-BE7F42F8C0F6}" dt="2024-02-10T14:56:30.951" v="6" actId="26606"/>
          <ac:spMkLst>
            <pc:docMk/>
            <pc:sldMk cId="3916897408" sldId="256"/>
            <ac:spMk id="27" creationId="{3A397E3E-B90C-4D82-BAAA-36F7AC6A4565}"/>
          </ac:spMkLst>
        </pc:spChg>
        <pc:spChg chg="add del">
          <ac:chgData name="Erwin Imfeld" userId="aa4f1c23ea186f83" providerId="LiveId" clId="{89B161DC-2CFB-45FC-8D4C-BE7F42F8C0F6}" dt="2024-02-10T14:56:30.951" v="6" actId="26606"/>
          <ac:spMkLst>
            <pc:docMk/>
            <pc:sldMk cId="3916897408" sldId="256"/>
            <ac:spMk id="28" creationId="{90A7F83A-9728-4030-8E45-9ECF1ABCCC12}"/>
          </ac:spMkLst>
        </pc:spChg>
        <pc:spChg chg="add del">
          <ac:chgData name="Erwin Imfeld" userId="aa4f1c23ea186f83" providerId="LiveId" clId="{89B161DC-2CFB-45FC-8D4C-BE7F42F8C0F6}" dt="2024-02-10T14:56:30.951" v="6" actId="26606"/>
          <ac:spMkLst>
            <pc:docMk/>
            <pc:sldMk cId="3916897408" sldId="256"/>
            <ac:spMk id="30" creationId="{A2B5CBEA-F125-49B6-8335-227C325B112B}"/>
          </ac:spMkLst>
        </pc:spChg>
        <pc:spChg chg="add del">
          <ac:chgData name="Erwin Imfeld" userId="aa4f1c23ea186f83" providerId="LiveId" clId="{89B161DC-2CFB-45FC-8D4C-BE7F42F8C0F6}" dt="2024-02-10T14:56:30.951" v="6" actId="26606"/>
          <ac:spMkLst>
            <pc:docMk/>
            <pc:sldMk cId="3916897408" sldId="256"/>
            <ac:spMk id="32" creationId="{FEA9761C-7BB2-45E5-A5DB-A0B35362454A}"/>
          </ac:spMkLst>
        </pc:spChg>
        <pc:spChg chg="add del">
          <ac:chgData name="Erwin Imfeld" userId="aa4f1c23ea186f83" providerId="LiveId" clId="{89B161DC-2CFB-45FC-8D4C-BE7F42F8C0F6}" dt="2024-02-10T14:56:30.951" v="6" actId="26606"/>
          <ac:spMkLst>
            <pc:docMk/>
            <pc:sldMk cId="3916897408" sldId="256"/>
            <ac:spMk id="34" creationId="{4D1A5E71-B6B6-486A-8CDC-C7ABD9B903F6}"/>
          </ac:spMkLst>
        </pc:spChg>
        <pc:spChg chg="add del">
          <ac:chgData name="Erwin Imfeld" userId="aa4f1c23ea186f83" providerId="LiveId" clId="{89B161DC-2CFB-45FC-8D4C-BE7F42F8C0F6}" dt="2024-02-10T14:56:30.951" v="6" actId="26606"/>
          <ac:spMkLst>
            <pc:docMk/>
            <pc:sldMk cId="3916897408" sldId="256"/>
            <ac:spMk id="36" creationId="{8E44D629-6B8E-4D88-A77E-149C0ED03498}"/>
          </ac:spMkLst>
        </pc:spChg>
        <pc:spChg chg="add del">
          <ac:chgData name="Erwin Imfeld" userId="aa4f1c23ea186f83" providerId="LiveId" clId="{89B161DC-2CFB-45FC-8D4C-BE7F42F8C0F6}" dt="2024-02-10T14:56:40.900" v="8" actId="26606"/>
          <ac:spMkLst>
            <pc:docMk/>
            <pc:sldMk cId="3916897408" sldId="256"/>
            <ac:spMk id="52" creationId="{489B7BFD-8F45-4093-AD9C-91B15B0503D9}"/>
          </ac:spMkLst>
        </pc:spChg>
        <pc:spChg chg="add del">
          <ac:chgData name="Erwin Imfeld" userId="aa4f1c23ea186f83" providerId="LiveId" clId="{89B161DC-2CFB-45FC-8D4C-BE7F42F8C0F6}" dt="2024-02-10T14:56:40.900" v="8" actId="26606"/>
          <ac:spMkLst>
            <pc:docMk/>
            <pc:sldMk cId="3916897408" sldId="256"/>
            <ac:spMk id="55" creationId="{FDDE3270-A872-4E10-80BC-B93D6F0E3F66}"/>
          </ac:spMkLst>
        </pc:spChg>
        <pc:spChg chg="add del">
          <ac:chgData name="Erwin Imfeld" userId="aa4f1c23ea186f83" providerId="LiveId" clId="{89B161DC-2CFB-45FC-8D4C-BE7F42F8C0F6}" dt="2024-02-10T14:56:40.900" v="8" actId="26606"/>
          <ac:spMkLst>
            <pc:docMk/>
            <pc:sldMk cId="3916897408" sldId="256"/>
            <ac:spMk id="58" creationId="{63DD1BD1-81FE-4F15-A934-E9AE94AE94DD}"/>
          </ac:spMkLst>
        </pc:spChg>
        <pc:spChg chg="add del">
          <ac:chgData name="Erwin Imfeld" userId="aa4f1c23ea186f83" providerId="LiveId" clId="{89B161DC-2CFB-45FC-8D4C-BE7F42F8C0F6}" dt="2024-02-10T14:56:40.900" v="8" actId="26606"/>
          <ac:spMkLst>
            <pc:docMk/>
            <pc:sldMk cId="3916897408" sldId="256"/>
            <ac:spMk id="59" creationId="{4AF0D540-FCE1-4A05-A889-995E50EDE4EE}"/>
          </ac:spMkLst>
        </pc:spChg>
        <pc:spChg chg="add del">
          <ac:chgData name="Erwin Imfeld" userId="aa4f1c23ea186f83" providerId="LiveId" clId="{89B161DC-2CFB-45FC-8D4C-BE7F42F8C0F6}" dt="2024-02-10T14:56:40.900" v="8" actId="26606"/>
          <ac:spMkLst>
            <pc:docMk/>
            <pc:sldMk cId="3916897408" sldId="256"/>
            <ac:spMk id="60" creationId="{98815DD1-EC9D-4BE1-846B-8BEF57D39839}"/>
          </ac:spMkLst>
        </pc:spChg>
        <pc:spChg chg="add del">
          <ac:chgData name="Erwin Imfeld" userId="aa4f1c23ea186f83" providerId="LiveId" clId="{89B161DC-2CFB-45FC-8D4C-BE7F42F8C0F6}" dt="2024-02-10T14:56:40.900" v="8" actId="26606"/>
          <ac:spMkLst>
            <pc:docMk/>
            <pc:sldMk cId="3916897408" sldId="256"/>
            <ac:spMk id="61" creationId="{E5155E3F-4269-4EB6-A266-DF4A6B2AC0BD}"/>
          </ac:spMkLst>
        </pc:spChg>
        <pc:spChg chg="add del">
          <ac:chgData name="Erwin Imfeld" userId="aa4f1c23ea186f83" providerId="LiveId" clId="{89B161DC-2CFB-45FC-8D4C-BE7F42F8C0F6}" dt="2024-02-15T15:47:09.384" v="203" actId="26606"/>
          <ac:spMkLst>
            <pc:docMk/>
            <pc:sldMk cId="3916897408" sldId="256"/>
            <ac:spMk id="63" creationId="{FB5B0058-AF13-4859-B429-4EDDE2A26F7F}"/>
          </ac:spMkLst>
        </pc:spChg>
        <pc:spChg chg="add del">
          <ac:chgData name="Erwin Imfeld" userId="aa4f1c23ea186f83" providerId="LiveId" clId="{89B161DC-2CFB-45FC-8D4C-BE7F42F8C0F6}" dt="2024-02-15T15:47:09.384" v="203" actId="26606"/>
          <ac:spMkLst>
            <pc:docMk/>
            <pc:sldMk cId="3916897408" sldId="256"/>
            <ac:spMk id="64" creationId="{D84C2E9E-0B5D-4B5F-9A1F-70EBDCE39034}"/>
          </ac:spMkLst>
        </pc:spChg>
        <pc:spChg chg="add del">
          <ac:chgData name="Erwin Imfeld" userId="aa4f1c23ea186f83" providerId="LiveId" clId="{89B161DC-2CFB-45FC-8D4C-BE7F42F8C0F6}" dt="2024-02-15T15:45:39.488" v="190" actId="26606"/>
          <ac:spMkLst>
            <pc:docMk/>
            <pc:sldMk cId="3916897408" sldId="256"/>
            <ac:spMk id="69" creationId="{A93898FF-D987-4B0E-BFB4-85F5EB356D4D}"/>
          </ac:spMkLst>
        </pc:spChg>
        <pc:spChg chg="add del">
          <ac:chgData name="Erwin Imfeld" userId="aa4f1c23ea186f83" providerId="LiveId" clId="{89B161DC-2CFB-45FC-8D4C-BE7F42F8C0F6}" dt="2024-02-15T15:45:39.488" v="190" actId="26606"/>
          <ac:spMkLst>
            <pc:docMk/>
            <pc:sldMk cId="3916897408" sldId="256"/>
            <ac:spMk id="71" creationId="{08E700A8-AE52-4017-8C7E-C20956F74D25}"/>
          </ac:spMkLst>
        </pc:spChg>
        <pc:spChg chg="add del">
          <ac:chgData name="Erwin Imfeld" userId="aa4f1c23ea186f83" providerId="LiveId" clId="{89B161DC-2CFB-45FC-8D4C-BE7F42F8C0F6}" dt="2024-02-15T15:45:39.488" v="190" actId="26606"/>
          <ac:spMkLst>
            <pc:docMk/>
            <pc:sldMk cId="3916897408" sldId="256"/>
            <ac:spMk id="75" creationId="{A737E5B8-8F31-4942-B159-B213C4D6D830}"/>
          </ac:spMkLst>
        </pc:spChg>
        <pc:spChg chg="add del">
          <ac:chgData name="Erwin Imfeld" userId="aa4f1c23ea186f83" providerId="LiveId" clId="{89B161DC-2CFB-45FC-8D4C-BE7F42F8C0F6}" dt="2024-02-15T15:45:39.488" v="190" actId="26606"/>
          <ac:spMkLst>
            <pc:docMk/>
            <pc:sldMk cId="3916897408" sldId="256"/>
            <ac:spMk id="77" creationId="{42A4FC2C-047E-45A5-965D-8E1E3BF09BC6}"/>
          </ac:spMkLst>
        </pc:spChg>
        <pc:spChg chg="add del">
          <ac:chgData name="Erwin Imfeld" userId="aa4f1c23ea186f83" providerId="LiveId" clId="{89B161DC-2CFB-45FC-8D4C-BE7F42F8C0F6}" dt="2024-02-15T15:45:39.488" v="190" actId="26606"/>
          <ac:spMkLst>
            <pc:docMk/>
            <pc:sldMk cId="3916897408" sldId="256"/>
            <ac:spMk id="79" creationId="{78F530DA-C7D1-4968-8F8A-8700C2BB2A49}"/>
          </ac:spMkLst>
        </pc:spChg>
        <pc:spChg chg="add del">
          <ac:chgData name="Erwin Imfeld" userId="aa4f1c23ea186f83" providerId="LiveId" clId="{89B161DC-2CFB-45FC-8D4C-BE7F42F8C0F6}" dt="2024-02-15T15:45:42.229" v="194" actId="26606"/>
          <ac:spMkLst>
            <pc:docMk/>
            <pc:sldMk cId="3916897408" sldId="256"/>
            <ac:spMk id="82" creationId="{3A397E3E-B90C-4D82-BAAA-36F7AC6A4565}"/>
          </ac:spMkLst>
        </pc:spChg>
        <pc:spChg chg="add del">
          <ac:chgData name="Erwin Imfeld" userId="aa4f1c23ea186f83" providerId="LiveId" clId="{89B161DC-2CFB-45FC-8D4C-BE7F42F8C0F6}" dt="2024-02-15T15:45:42.229" v="194" actId="26606"/>
          <ac:spMkLst>
            <pc:docMk/>
            <pc:sldMk cId="3916897408" sldId="256"/>
            <ac:spMk id="83" creationId="{90A7F83A-9728-4030-8E45-9ECF1ABCCC12}"/>
          </ac:spMkLst>
        </pc:spChg>
        <pc:spChg chg="add del">
          <ac:chgData name="Erwin Imfeld" userId="aa4f1c23ea186f83" providerId="LiveId" clId="{89B161DC-2CFB-45FC-8D4C-BE7F42F8C0F6}" dt="2024-02-15T15:45:42.229" v="194" actId="26606"/>
          <ac:spMkLst>
            <pc:docMk/>
            <pc:sldMk cId="3916897408" sldId="256"/>
            <ac:spMk id="85" creationId="{A2B5CBEA-F125-49B6-8335-227C325B112B}"/>
          </ac:spMkLst>
        </pc:spChg>
        <pc:spChg chg="add del">
          <ac:chgData name="Erwin Imfeld" userId="aa4f1c23ea186f83" providerId="LiveId" clId="{89B161DC-2CFB-45FC-8D4C-BE7F42F8C0F6}" dt="2024-02-15T15:45:42.229" v="194" actId="26606"/>
          <ac:spMkLst>
            <pc:docMk/>
            <pc:sldMk cId="3916897408" sldId="256"/>
            <ac:spMk id="87" creationId="{FEA9761C-7BB2-45E5-A5DB-A0B35362454A}"/>
          </ac:spMkLst>
        </pc:spChg>
        <pc:spChg chg="add del">
          <ac:chgData name="Erwin Imfeld" userId="aa4f1c23ea186f83" providerId="LiveId" clId="{89B161DC-2CFB-45FC-8D4C-BE7F42F8C0F6}" dt="2024-02-15T15:45:42.229" v="194" actId="26606"/>
          <ac:spMkLst>
            <pc:docMk/>
            <pc:sldMk cId="3916897408" sldId="256"/>
            <ac:spMk id="89" creationId="{4D1A5E71-B6B6-486A-8CDC-C7ABD9B903F6}"/>
          </ac:spMkLst>
        </pc:spChg>
        <pc:spChg chg="add del">
          <ac:chgData name="Erwin Imfeld" userId="aa4f1c23ea186f83" providerId="LiveId" clId="{89B161DC-2CFB-45FC-8D4C-BE7F42F8C0F6}" dt="2024-02-15T15:45:42.229" v="194" actId="26606"/>
          <ac:spMkLst>
            <pc:docMk/>
            <pc:sldMk cId="3916897408" sldId="256"/>
            <ac:spMk id="91" creationId="{8E44D629-6B8E-4D88-A77E-149C0ED03498}"/>
          </ac:spMkLst>
        </pc:spChg>
        <pc:spChg chg="add del">
          <ac:chgData name="Erwin Imfeld" userId="aa4f1c23ea186f83" providerId="LiveId" clId="{89B161DC-2CFB-45FC-8D4C-BE7F42F8C0F6}" dt="2024-02-15T15:46:14.333" v="198" actId="26606"/>
          <ac:spMkLst>
            <pc:docMk/>
            <pc:sldMk cId="3916897408" sldId="256"/>
            <ac:spMk id="107" creationId="{A93898FF-D987-4B0E-BFB4-85F5EB356D4D}"/>
          </ac:spMkLst>
        </pc:spChg>
        <pc:spChg chg="add del">
          <ac:chgData name="Erwin Imfeld" userId="aa4f1c23ea186f83" providerId="LiveId" clId="{89B161DC-2CFB-45FC-8D4C-BE7F42F8C0F6}" dt="2024-02-15T15:46:14.333" v="198" actId="26606"/>
          <ac:spMkLst>
            <pc:docMk/>
            <pc:sldMk cId="3916897408" sldId="256"/>
            <ac:spMk id="108" creationId="{08E700A8-AE52-4017-8C7E-C20956F74D25}"/>
          </ac:spMkLst>
        </pc:spChg>
        <pc:spChg chg="add del">
          <ac:chgData name="Erwin Imfeld" userId="aa4f1c23ea186f83" providerId="LiveId" clId="{89B161DC-2CFB-45FC-8D4C-BE7F42F8C0F6}" dt="2024-02-15T15:46:14.333" v="198" actId="26606"/>
          <ac:spMkLst>
            <pc:docMk/>
            <pc:sldMk cId="3916897408" sldId="256"/>
            <ac:spMk id="110" creationId="{A737E5B8-8F31-4942-B159-B213C4D6D830}"/>
          </ac:spMkLst>
        </pc:spChg>
        <pc:spChg chg="add del">
          <ac:chgData name="Erwin Imfeld" userId="aa4f1c23ea186f83" providerId="LiveId" clId="{89B161DC-2CFB-45FC-8D4C-BE7F42F8C0F6}" dt="2024-02-15T15:46:14.333" v="198" actId="26606"/>
          <ac:spMkLst>
            <pc:docMk/>
            <pc:sldMk cId="3916897408" sldId="256"/>
            <ac:spMk id="111" creationId="{42A4FC2C-047E-45A5-965D-8E1E3BF09BC6}"/>
          </ac:spMkLst>
        </pc:spChg>
        <pc:spChg chg="add del">
          <ac:chgData name="Erwin Imfeld" userId="aa4f1c23ea186f83" providerId="LiveId" clId="{89B161DC-2CFB-45FC-8D4C-BE7F42F8C0F6}" dt="2024-02-15T15:46:14.333" v="198" actId="26606"/>
          <ac:spMkLst>
            <pc:docMk/>
            <pc:sldMk cId="3916897408" sldId="256"/>
            <ac:spMk id="112" creationId="{78F530DA-C7D1-4968-8F8A-8700C2BB2A49}"/>
          </ac:spMkLst>
        </pc:spChg>
        <pc:spChg chg="add del">
          <ac:chgData name="Erwin Imfeld" userId="aa4f1c23ea186f83" providerId="LiveId" clId="{89B161DC-2CFB-45FC-8D4C-BE7F42F8C0F6}" dt="2024-02-15T15:46:36.499" v="200" actId="26606"/>
          <ac:spMkLst>
            <pc:docMk/>
            <pc:sldMk cId="3916897408" sldId="256"/>
            <ac:spMk id="114" creationId="{840C6A03-A965-473C-ADDE-B0F1C5C5C30D}"/>
          </ac:spMkLst>
        </pc:spChg>
        <pc:spChg chg="add del">
          <ac:chgData name="Erwin Imfeld" userId="aa4f1c23ea186f83" providerId="LiveId" clId="{89B161DC-2CFB-45FC-8D4C-BE7F42F8C0F6}" dt="2024-02-15T15:46:36.499" v="200" actId="26606"/>
          <ac:spMkLst>
            <pc:docMk/>
            <pc:sldMk cId="3916897408" sldId="256"/>
            <ac:spMk id="115" creationId="{158B3569-73B2-4D05-8E95-886A6EE17F1F}"/>
          </ac:spMkLst>
        </pc:spChg>
        <pc:spChg chg="add del">
          <ac:chgData name="Erwin Imfeld" userId="aa4f1c23ea186f83" providerId="LiveId" clId="{89B161DC-2CFB-45FC-8D4C-BE7F42F8C0F6}" dt="2024-02-15T15:46:36.499" v="200" actId="26606"/>
          <ac:spMkLst>
            <pc:docMk/>
            <pc:sldMk cId="3916897408" sldId="256"/>
            <ac:spMk id="116" creationId="{B71758F4-3F46-45DA-8AC5-4E508DA080BA}"/>
          </ac:spMkLst>
        </pc:spChg>
        <pc:spChg chg="add del">
          <ac:chgData name="Erwin Imfeld" userId="aa4f1c23ea186f83" providerId="LiveId" clId="{89B161DC-2CFB-45FC-8D4C-BE7F42F8C0F6}" dt="2024-02-15T15:46:36.499" v="200" actId="26606"/>
          <ac:spMkLst>
            <pc:docMk/>
            <pc:sldMk cId="3916897408" sldId="256"/>
            <ac:spMk id="118" creationId="{8D61482F-F3C5-4D66-8C5D-C6BBE3E1275C}"/>
          </ac:spMkLst>
        </pc:spChg>
        <pc:spChg chg="add del">
          <ac:chgData name="Erwin Imfeld" userId="aa4f1c23ea186f83" providerId="LiveId" clId="{89B161DC-2CFB-45FC-8D4C-BE7F42F8C0F6}" dt="2024-02-15T15:47:09.342" v="202" actId="26606"/>
          <ac:spMkLst>
            <pc:docMk/>
            <pc:sldMk cId="3916897408" sldId="256"/>
            <ac:spMk id="120" creationId="{27427488-068E-4B55-AC8D-CD070B8CD46D}"/>
          </ac:spMkLst>
        </pc:spChg>
        <pc:spChg chg="add del">
          <ac:chgData name="Erwin Imfeld" userId="aa4f1c23ea186f83" providerId="LiveId" clId="{89B161DC-2CFB-45FC-8D4C-BE7F42F8C0F6}" dt="2024-02-15T15:47:09.342" v="202" actId="26606"/>
          <ac:spMkLst>
            <pc:docMk/>
            <pc:sldMk cId="3916897408" sldId="256"/>
            <ac:spMk id="123" creationId="{7E13C525-8EE3-4288-848F-C9B2A174F22B}"/>
          </ac:spMkLst>
        </pc:spChg>
        <pc:spChg chg="add del">
          <ac:chgData name="Erwin Imfeld" userId="aa4f1c23ea186f83" providerId="LiveId" clId="{89B161DC-2CFB-45FC-8D4C-BE7F42F8C0F6}" dt="2024-02-15T15:47:09.342" v="202" actId="26606"/>
          <ac:spMkLst>
            <pc:docMk/>
            <pc:sldMk cId="3916897408" sldId="256"/>
            <ac:spMk id="124" creationId="{A20AF199-99C2-4569-9CAF-24514AE5E82A}"/>
          </ac:spMkLst>
        </pc:spChg>
        <pc:spChg chg="add">
          <ac:chgData name="Erwin Imfeld" userId="aa4f1c23ea186f83" providerId="LiveId" clId="{89B161DC-2CFB-45FC-8D4C-BE7F42F8C0F6}" dt="2024-02-15T15:47:09.384" v="203" actId="26606"/>
          <ac:spMkLst>
            <pc:docMk/>
            <pc:sldMk cId="3916897408" sldId="256"/>
            <ac:spMk id="126" creationId="{A93898FF-D987-4B0E-BFB4-85F5EB356D4D}"/>
          </ac:spMkLst>
        </pc:spChg>
        <pc:spChg chg="add">
          <ac:chgData name="Erwin Imfeld" userId="aa4f1c23ea186f83" providerId="LiveId" clId="{89B161DC-2CFB-45FC-8D4C-BE7F42F8C0F6}" dt="2024-02-15T15:47:09.384" v="203" actId="26606"/>
          <ac:spMkLst>
            <pc:docMk/>
            <pc:sldMk cId="3916897408" sldId="256"/>
            <ac:spMk id="127" creationId="{08E700A8-AE52-4017-8C7E-C20956F74D25}"/>
          </ac:spMkLst>
        </pc:spChg>
        <pc:spChg chg="add">
          <ac:chgData name="Erwin Imfeld" userId="aa4f1c23ea186f83" providerId="LiveId" clId="{89B161DC-2CFB-45FC-8D4C-BE7F42F8C0F6}" dt="2024-02-15T15:47:09.384" v="203" actId="26606"/>
          <ac:spMkLst>
            <pc:docMk/>
            <pc:sldMk cId="3916897408" sldId="256"/>
            <ac:spMk id="129" creationId="{A737E5B8-8F31-4942-B159-B213C4D6D830}"/>
          </ac:spMkLst>
        </pc:spChg>
        <pc:spChg chg="add">
          <ac:chgData name="Erwin Imfeld" userId="aa4f1c23ea186f83" providerId="LiveId" clId="{89B161DC-2CFB-45FC-8D4C-BE7F42F8C0F6}" dt="2024-02-15T15:47:09.384" v="203" actId="26606"/>
          <ac:spMkLst>
            <pc:docMk/>
            <pc:sldMk cId="3916897408" sldId="256"/>
            <ac:spMk id="130" creationId="{42A4FC2C-047E-45A5-965D-8E1E3BF09BC6}"/>
          </ac:spMkLst>
        </pc:spChg>
        <pc:spChg chg="add">
          <ac:chgData name="Erwin Imfeld" userId="aa4f1c23ea186f83" providerId="LiveId" clId="{89B161DC-2CFB-45FC-8D4C-BE7F42F8C0F6}" dt="2024-02-15T15:47:09.384" v="203" actId="26606"/>
          <ac:spMkLst>
            <pc:docMk/>
            <pc:sldMk cId="3916897408" sldId="256"/>
            <ac:spMk id="131" creationId="{78F530DA-C7D1-4968-8F8A-8700C2BB2A49}"/>
          </ac:spMkLst>
        </pc:spChg>
        <pc:grpChg chg="add del">
          <ac:chgData name="Erwin Imfeld" userId="aa4f1c23ea186f83" providerId="LiveId" clId="{89B161DC-2CFB-45FC-8D4C-BE7F42F8C0F6}" dt="2024-02-10T14:56:30.951" v="6" actId="26606"/>
          <ac:grpSpMkLst>
            <pc:docMk/>
            <pc:sldMk cId="3916897408" sldId="256"/>
            <ac:grpSpMk id="29" creationId="{0F0C2E5D-B08F-4A99-9D15-59D33148FE02}"/>
          </ac:grpSpMkLst>
        </pc:grpChg>
        <pc:grpChg chg="add del">
          <ac:chgData name="Erwin Imfeld" userId="aa4f1c23ea186f83" providerId="LiveId" clId="{89B161DC-2CFB-45FC-8D4C-BE7F42F8C0F6}" dt="2024-02-10T14:56:30.951" v="6" actId="26606"/>
          <ac:grpSpMkLst>
            <pc:docMk/>
            <pc:sldMk cId="3916897408" sldId="256"/>
            <ac:grpSpMk id="37" creationId="{5499343D-E927-41D0-B997-E44A300C68D8}"/>
          </ac:grpSpMkLst>
        </pc:grpChg>
        <pc:grpChg chg="add del">
          <ac:chgData name="Erwin Imfeld" userId="aa4f1c23ea186f83" providerId="LiveId" clId="{89B161DC-2CFB-45FC-8D4C-BE7F42F8C0F6}" dt="2024-02-10T14:56:30.951" v="6" actId="26606"/>
          <ac:grpSpMkLst>
            <pc:docMk/>
            <pc:sldMk cId="3916897408" sldId="256"/>
            <ac:grpSpMk id="38" creationId="{FB9739EB-7F66-433D-841F-AB3CD18700B7}"/>
          </ac:grpSpMkLst>
        </pc:grpChg>
        <pc:grpChg chg="add del">
          <ac:chgData name="Erwin Imfeld" userId="aa4f1c23ea186f83" providerId="LiveId" clId="{89B161DC-2CFB-45FC-8D4C-BE7F42F8C0F6}" dt="2024-02-10T14:56:30.951" v="6" actId="26606"/>
          <ac:grpSpMkLst>
            <pc:docMk/>
            <pc:sldMk cId="3916897408" sldId="256"/>
            <ac:grpSpMk id="45" creationId="{8B6BCBAB-41A5-4D6D-8C9B-55E3AA6FCC21}"/>
          </ac:grpSpMkLst>
        </pc:grpChg>
        <pc:grpChg chg="add del">
          <ac:chgData name="Erwin Imfeld" userId="aa4f1c23ea186f83" providerId="LiveId" clId="{89B161DC-2CFB-45FC-8D4C-BE7F42F8C0F6}" dt="2024-02-10T14:56:40.900" v="8" actId="26606"/>
          <ac:grpSpMkLst>
            <pc:docMk/>
            <pc:sldMk cId="3916897408" sldId="256"/>
            <ac:grpSpMk id="53" creationId="{869C5CC6-6F40-4DCF-B250-2BE981CE3DF9}"/>
          </ac:grpSpMkLst>
        </pc:grpChg>
        <pc:grpChg chg="add del">
          <ac:chgData name="Erwin Imfeld" userId="aa4f1c23ea186f83" providerId="LiveId" clId="{89B161DC-2CFB-45FC-8D4C-BE7F42F8C0F6}" dt="2024-02-10T14:56:40.900" v="8" actId="26606"/>
          <ac:grpSpMkLst>
            <pc:docMk/>
            <pc:sldMk cId="3916897408" sldId="256"/>
            <ac:grpSpMk id="56" creationId="{F0E417D8-88AA-4184-A08D-DEF97C6C9E62}"/>
          </ac:grpSpMkLst>
        </pc:grpChg>
        <pc:grpChg chg="add del">
          <ac:chgData name="Erwin Imfeld" userId="aa4f1c23ea186f83" providerId="LiveId" clId="{89B161DC-2CFB-45FC-8D4C-BE7F42F8C0F6}" dt="2024-02-15T15:45:42.229" v="194" actId="26606"/>
          <ac:grpSpMkLst>
            <pc:docMk/>
            <pc:sldMk cId="3916897408" sldId="256"/>
            <ac:grpSpMk id="84" creationId="{0F0C2E5D-B08F-4A99-9D15-59D33148FE02}"/>
          </ac:grpSpMkLst>
        </pc:grpChg>
        <pc:grpChg chg="add del">
          <ac:chgData name="Erwin Imfeld" userId="aa4f1c23ea186f83" providerId="LiveId" clId="{89B161DC-2CFB-45FC-8D4C-BE7F42F8C0F6}" dt="2024-02-15T15:45:42.229" v="194" actId="26606"/>
          <ac:grpSpMkLst>
            <pc:docMk/>
            <pc:sldMk cId="3916897408" sldId="256"/>
            <ac:grpSpMk id="92" creationId="{5499343D-E927-41D0-B997-E44A300C68D8}"/>
          </ac:grpSpMkLst>
        </pc:grpChg>
        <pc:grpChg chg="add del">
          <ac:chgData name="Erwin Imfeld" userId="aa4f1c23ea186f83" providerId="LiveId" clId="{89B161DC-2CFB-45FC-8D4C-BE7F42F8C0F6}" dt="2024-02-15T15:45:42.229" v="194" actId="26606"/>
          <ac:grpSpMkLst>
            <pc:docMk/>
            <pc:sldMk cId="3916897408" sldId="256"/>
            <ac:grpSpMk id="93" creationId="{FB9739EB-7F66-433D-841F-AB3CD18700B7}"/>
          </ac:grpSpMkLst>
        </pc:grpChg>
        <pc:grpChg chg="add del">
          <ac:chgData name="Erwin Imfeld" userId="aa4f1c23ea186f83" providerId="LiveId" clId="{89B161DC-2CFB-45FC-8D4C-BE7F42F8C0F6}" dt="2024-02-15T15:45:42.229" v="194" actId="26606"/>
          <ac:grpSpMkLst>
            <pc:docMk/>
            <pc:sldMk cId="3916897408" sldId="256"/>
            <ac:grpSpMk id="100" creationId="{8B6BCBAB-41A5-4D6D-8C9B-55E3AA6FCC21}"/>
          </ac:grpSpMkLst>
        </pc:grpChg>
        <pc:grpChg chg="add del">
          <ac:chgData name="Erwin Imfeld" userId="aa4f1c23ea186f83" providerId="LiveId" clId="{89B161DC-2CFB-45FC-8D4C-BE7F42F8C0F6}" dt="2024-02-15T15:47:09.342" v="202" actId="26606"/>
          <ac:grpSpMkLst>
            <pc:docMk/>
            <pc:sldMk cId="3916897408" sldId="256"/>
            <ac:grpSpMk id="121" creationId="{D77C2DC4-03FC-4BF3-9F66-E9A3066EE468}"/>
          </ac:grpSpMkLst>
        </pc:grpChg>
        <pc:picChg chg="del">
          <ac:chgData name="Erwin Imfeld" userId="aa4f1c23ea186f83" providerId="LiveId" clId="{89B161DC-2CFB-45FC-8D4C-BE7F42F8C0F6}" dt="2024-02-10T14:55:11.849" v="0" actId="478"/>
          <ac:picMkLst>
            <pc:docMk/>
            <pc:sldMk cId="3916897408" sldId="256"/>
            <ac:picMk id="4" creationId="{AADB45E3-1468-5350-DBC4-4C39A7482B16}"/>
          </ac:picMkLst>
        </pc:picChg>
        <pc:picChg chg="add mod">
          <ac:chgData name="Erwin Imfeld" userId="aa4f1c23ea186f83" providerId="LiveId" clId="{89B161DC-2CFB-45FC-8D4C-BE7F42F8C0F6}" dt="2024-02-15T15:47:09.384" v="203" actId="26606"/>
          <ac:picMkLst>
            <pc:docMk/>
            <pc:sldMk cId="3916897408" sldId="256"/>
            <ac:picMk id="5" creationId="{891E65D2-443B-4D1D-AB26-60D657C2EC4D}"/>
          </ac:picMkLst>
        </pc:picChg>
        <pc:picChg chg="add del">
          <ac:chgData name="Erwin Imfeld" userId="aa4f1c23ea186f83" providerId="LiveId" clId="{89B161DC-2CFB-45FC-8D4C-BE7F42F8C0F6}" dt="2024-02-10T14:55:49.647" v="4" actId="26606"/>
          <ac:picMkLst>
            <pc:docMk/>
            <pc:sldMk cId="3916897408" sldId="256"/>
            <ac:picMk id="18" creationId="{5516C1EB-8D62-4BF0-92B5-02E6AE43B1F3}"/>
          </ac:picMkLst>
        </pc:picChg>
        <pc:picChg chg="add del">
          <ac:chgData name="Erwin Imfeld" userId="aa4f1c23ea186f83" providerId="LiveId" clId="{89B161DC-2CFB-45FC-8D4C-BE7F42F8C0F6}" dt="2024-02-15T15:45:39.488" v="190" actId="26606"/>
          <ac:picMkLst>
            <pc:docMk/>
            <pc:sldMk cId="3916897408" sldId="256"/>
            <ac:picMk id="73" creationId="{5516C1EB-8D62-4BF0-92B5-02E6AE43B1F3}"/>
          </ac:picMkLst>
        </pc:picChg>
        <pc:picChg chg="add del">
          <ac:chgData name="Erwin Imfeld" userId="aa4f1c23ea186f83" providerId="LiveId" clId="{89B161DC-2CFB-45FC-8D4C-BE7F42F8C0F6}" dt="2024-02-15T15:46:14.333" v="198" actId="26606"/>
          <ac:picMkLst>
            <pc:docMk/>
            <pc:sldMk cId="3916897408" sldId="256"/>
            <ac:picMk id="109" creationId="{5516C1EB-8D62-4BF0-92B5-02E6AE43B1F3}"/>
          </ac:picMkLst>
        </pc:picChg>
        <pc:picChg chg="add">
          <ac:chgData name="Erwin Imfeld" userId="aa4f1c23ea186f83" providerId="LiveId" clId="{89B161DC-2CFB-45FC-8D4C-BE7F42F8C0F6}" dt="2024-02-15T15:47:09.384" v="203" actId="26606"/>
          <ac:picMkLst>
            <pc:docMk/>
            <pc:sldMk cId="3916897408" sldId="256"/>
            <ac:picMk id="128" creationId="{5516C1EB-8D62-4BF0-92B5-02E6AE43B1F3}"/>
          </ac:picMkLst>
        </pc:picChg>
        <pc:cxnChg chg="add del">
          <ac:chgData name="Erwin Imfeld" userId="aa4f1c23ea186f83" providerId="LiveId" clId="{89B161DC-2CFB-45FC-8D4C-BE7F42F8C0F6}" dt="2024-02-15T15:46:36.499" v="200" actId="26606"/>
          <ac:cxnSpMkLst>
            <pc:docMk/>
            <pc:sldMk cId="3916897408" sldId="256"/>
            <ac:cxnSpMk id="117" creationId="{56020367-4FD5-4596-8E10-C5F095CD8DBF}"/>
          </ac:cxnSpMkLst>
        </pc:cxnChg>
      </pc:sldChg>
      <pc:sldChg chg="addSp delSp modSp mod setBg">
        <pc:chgData name="Erwin Imfeld" userId="aa4f1c23ea186f83" providerId="LiveId" clId="{89B161DC-2CFB-45FC-8D4C-BE7F42F8C0F6}" dt="2024-02-15T16:25:00.673" v="358" actId="14100"/>
        <pc:sldMkLst>
          <pc:docMk/>
          <pc:sldMk cId="1922434571" sldId="257"/>
        </pc:sldMkLst>
        <pc:spChg chg="mod">
          <ac:chgData name="Erwin Imfeld" userId="aa4f1c23ea186f83" providerId="LiveId" clId="{89B161DC-2CFB-45FC-8D4C-BE7F42F8C0F6}" dt="2024-02-15T16:25:00.673" v="358" actId="14100"/>
          <ac:spMkLst>
            <pc:docMk/>
            <pc:sldMk cId="1922434571" sldId="257"/>
            <ac:spMk id="2" creationId="{13B10DFA-4F0C-CA91-FF3A-0A5751849B42}"/>
          </ac:spMkLst>
        </pc:spChg>
        <pc:spChg chg="mod">
          <ac:chgData name="Erwin Imfeld" userId="aa4f1c23ea186f83" providerId="LiveId" clId="{89B161DC-2CFB-45FC-8D4C-BE7F42F8C0F6}" dt="2024-02-15T16:13:58.854" v="247" actId="26606"/>
          <ac:spMkLst>
            <pc:docMk/>
            <pc:sldMk cId="1922434571" sldId="257"/>
            <ac:spMk id="3" creationId="{9916599F-9F28-E0F1-573C-56BED30FCFCC}"/>
          </ac:spMkLst>
        </pc:spChg>
        <pc:spChg chg="del">
          <ac:chgData name="Erwin Imfeld" userId="aa4f1c23ea186f83" providerId="LiveId" clId="{89B161DC-2CFB-45FC-8D4C-BE7F42F8C0F6}" dt="2024-02-15T16:13:58.854" v="247" actId="26606"/>
          <ac:spMkLst>
            <pc:docMk/>
            <pc:sldMk cId="1922434571" sldId="257"/>
            <ac:spMk id="9" creationId="{91DC6ABD-215C-4EA8-A483-CEF5B99AB385}"/>
          </ac:spMkLst>
        </pc:spChg>
        <pc:spChg chg="del">
          <ac:chgData name="Erwin Imfeld" userId="aa4f1c23ea186f83" providerId="LiveId" clId="{89B161DC-2CFB-45FC-8D4C-BE7F42F8C0F6}" dt="2024-02-15T16:13:58.854" v="247" actId="26606"/>
          <ac:spMkLst>
            <pc:docMk/>
            <pc:sldMk cId="1922434571" sldId="257"/>
            <ac:spMk id="15" creationId="{04357C93-F0CB-4A1C-8F77-4E9063789819}"/>
          </ac:spMkLst>
        </pc:spChg>
        <pc:spChg chg="add">
          <ac:chgData name="Erwin Imfeld" userId="aa4f1c23ea186f83" providerId="LiveId" clId="{89B161DC-2CFB-45FC-8D4C-BE7F42F8C0F6}" dt="2024-02-15T16:13:58.854" v="247" actId="26606"/>
          <ac:spMkLst>
            <pc:docMk/>
            <pc:sldMk cId="1922434571" sldId="257"/>
            <ac:spMk id="20" creationId="{9180DE06-7362-4888-AADA-7AADD57AC49D}"/>
          </ac:spMkLst>
        </pc:spChg>
        <pc:spChg chg="add">
          <ac:chgData name="Erwin Imfeld" userId="aa4f1c23ea186f83" providerId="LiveId" clId="{89B161DC-2CFB-45FC-8D4C-BE7F42F8C0F6}" dt="2024-02-15T16:13:58.854" v="247" actId="26606"/>
          <ac:spMkLst>
            <pc:docMk/>
            <pc:sldMk cId="1922434571" sldId="257"/>
            <ac:spMk id="26" creationId="{04357C93-F0CB-4A1C-8F77-4E9063789819}"/>
          </ac:spMkLst>
        </pc:spChg>
        <pc:grpChg chg="del">
          <ac:chgData name="Erwin Imfeld" userId="aa4f1c23ea186f83" providerId="LiveId" clId="{89B161DC-2CFB-45FC-8D4C-BE7F42F8C0F6}" dt="2024-02-15T16:13:58.854" v="247" actId="26606"/>
          <ac:grpSpMkLst>
            <pc:docMk/>
            <pc:sldMk cId="1922434571" sldId="257"/>
            <ac:grpSpMk id="11" creationId="{3AF6A671-C637-4547-85F4-51B6D1881399}"/>
          </ac:grpSpMkLst>
        </pc:grpChg>
        <pc:grpChg chg="add">
          <ac:chgData name="Erwin Imfeld" userId="aa4f1c23ea186f83" providerId="LiveId" clId="{89B161DC-2CFB-45FC-8D4C-BE7F42F8C0F6}" dt="2024-02-15T16:13:58.854" v="247" actId="26606"/>
          <ac:grpSpMkLst>
            <pc:docMk/>
            <pc:sldMk cId="1922434571" sldId="257"/>
            <ac:grpSpMk id="22" creationId="{3AF6A671-C637-4547-85F4-51B6D1881399}"/>
          </ac:grpSpMkLst>
        </pc:grpChg>
        <pc:picChg chg="mod">
          <ac:chgData name="Erwin Imfeld" userId="aa4f1c23ea186f83" providerId="LiveId" clId="{89B161DC-2CFB-45FC-8D4C-BE7F42F8C0F6}" dt="2024-02-15T16:13:58.854" v="247" actId="26606"/>
          <ac:picMkLst>
            <pc:docMk/>
            <pc:sldMk cId="1922434571" sldId="257"/>
            <ac:picMk id="4" creationId="{EA572F4E-0F2F-9F6D-0AB2-46C7774A8078}"/>
          </ac:picMkLst>
        </pc:picChg>
      </pc:sldChg>
      <pc:sldChg chg="addSp delSp modSp mod setBg addAnim">
        <pc:chgData name="Erwin Imfeld" userId="aa4f1c23ea186f83" providerId="LiveId" clId="{89B161DC-2CFB-45FC-8D4C-BE7F42F8C0F6}" dt="2024-02-15T16:16:24.514" v="261" actId="255"/>
        <pc:sldMkLst>
          <pc:docMk/>
          <pc:sldMk cId="2798557077" sldId="258"/>
        </pc:sldMkLst>
        <pc:spChg chg="mod">
          <ac:chgData name="Erwin Imfeld" userId="aa4f1c23ea186f83" providerId="LiveId" clId="{89B161DC-2CFB-45FC-8D4C-BE7F42F8C0F6}" dt="2024-02-15T16:16:24.514" v="261" actId="255"/>
          <ac:spMkLst>
            <pc:docMk/>
            <pc:sldMk cId="2798557077" sldId="258"/>
            <ac:spMk id="2" creationId="{63A79E68-12C9-B914-F672-BF7AAA788EBD}"/>
          </ac:spMkLst>
        </pc:spChg>
        <pc:spChg chg="mod">
          <ac:chgData name="Erwin Imfeld" userId="aa4f1c23ea186f83" providerId="LiveId" clId="{89B161DC-2CFB-45FC-8D4C-BE7F42F8C0F6}" dt="2024-02-15T16:14:58.500" v="249" actId="26606"/>
          <ac:spMkLst>
            <pc:docMk/>
            <pc:sldMk cId="2798557077" sldId="258"/>
            <ac:spMk id="3" creationId="{BB8E0BB4-CB72-5DD5-28D4-A19308D53FEA}"/>
          </ac:spMkLst>
        </pc:spChg>
        <pc:spChg chg="del">
          <ac:chgData name="Erwin Imfeld" userId="aa4f1c23ea186f83" providerId="LiveId" clId="{89B161DC-2CFB-45FC-8D4C-BE7F42F8C0F6}" dt="2024-02-10T14:58:24.650" v="13" actId="26606"/>
          <ac:spMkLst>
            <pc:docMk/>
            <pc:sldMk cId="2798557077" sldId="258"/>
            <ac:spMk id="9" creationId="{734FD4A7-FDD0-A10D-5FCB-E99E609B45EE}"/>
          </ac:spMkLst>
        </pc:spChg>
        <pc:spChg chg="del">
          <ac:chgData name="Erwin Imfeld" userId="aa4f1c23ea186f83" providerId="LiveId" clId="{89B161DC-2CFB-45FC-8D4C-BE7F42F8C0F6}" dt="2024-02-10T14:58:24.650" v="13" actId="26606"/>
          <ac:spMkLst>
            <pc:docMk/>
            <pc:sldMk cId="2798557077" sldId="258"/>
            <ac:spMk id="15" creationId="{EE6CF68D-2807-92DA-EF0A-9A2C22CD2383}"/>
          </ac:spMkLst>
        </pc:spChg>
        <pc:spChg chg="add del">
          <ac:chgData name="Erwin Imfeld" userId="aa4f1c23ea186f83" providerId="LiveId" clId="{89B161DC-2CFB-45FC-8D4C-BE7F42F8C0F6}" dt="2024-02-15T16:14:58.500" v="249" actId="26606"/>
          <ac:spMkLst>
            <pc:docMk/>
            <pc:sldMk cId="2798557077" sldId="258"/>
            <ac:spMk id="20" creationId="{91DC6ABD-215C-4EA8-A483-CEF5B99AB385}"/>
          </ac:spMkLst>
        </pc:spChg>
        <pc:spChg chg="add del">
          <ac:chgData name="Erwin Imfeld" userId="aa4f1c23ea186f83" providerId="LiveId" clId="{89B161DC-2CFB-45FC-8D4C-BE7F42F8C0F6}" dt="2024-02-15T16:14:58.500" v="249" actId="26606"/>
          <ac:spMkLst>
            <pc:docMk/>
            <pc:sldMk cId="2798557077" sldId="258"/>
            <ac:spMk id="26" creationId="{04357C93-F0CB-4A1C-8F77-4E9063789819}"/>
          </ac:spMkLst>
        </pc:spChg>
        <pc:spChg chg="add del">
          <ac:chgData name="Erwin Imfeld" userId="aa4f1c23ea186f83" providerId="LiveId" clId="{89B161DC-2CFB-45FC-8D4C-BE7F42F8C0F6}" dt="2024-02-15T16:15:33.646" v="256" actId="26606"/>
          <ac:spMkLst>
            <pc:docMk/>
            <pc:sldMk cId="2798557077" sldId="258"/>
            <ac:spMk id="31" creationId="{043017B7-DB56-477D-A4AE-8EC1B3C99C78}"/>
          </ac:spMkLst>
        </pc:spChg>
        <pc:spChg chg="add del">
          <ac:chgData name="Erwin Imfeld" userId="aa4f1c23ea186f83" providerId="LiveId" clId="{89B161DC-2CFB-45FC-8D4C-BE7F42F8C0F6}" dt="2024-02-15T16:15:33.646" v="256" actId="26606"/>
          <ac:spMkLst>
            <pc:docMk/>
            <pc:sldMk cId="2798557077" sldId="258"/>
            <ac:spMk id="37" creationId="{04357C93-F0CB-4A1C-8F77-4E9063789819}"/>
          </ac:spMkLst>
        </pc:spChg>
        <pc:spChg chg="add del">
          <ac:chgData name="Erwin Imfeld" userId="aa4f1c23ea186f83" providerId="LiveId" clId="{89B161DC-2CFB-45FC-8D4C-BE7F42F8C0F6}" dt="2024-02-15T16:15:22.041" v="253" actId="26606"/>
          <ac:spMkLst>
            <pc:docMk/>
            <pc:sldMk cId="2798557077" sldId="258"/>
            <ac:spMk id="42" creationId="{043017B7-DB56-477D-A4AE-8EC1B3C99C78}"/>
          </ac:spMkLst>
        </pc:spChg>
        <pc:spChg chg="add del">
          <ac:chgData name="Erwin Imfeld" userId="aa4f1c23ea186f83" providerId="LiveId" clId="{89B161DC-2CFB-45FC-8D4C-BE7F42F8C0F6}" dt="2024-02-15T16:15:22.041" v="253" actId="26606"/>
          <ac:spMkLst>
            <pc:docMk/>
            <pc:sldMk cId="2798557077" sldId="258"/>
            <ac:spMk id="48" creationId="{04357C93-F0CB-4A1C-8F77-4E9063789819}"/>
          </ac:spMkLst>
        </pc:spChg>
        <pc:spChg chg="add del">
          <ac:chgData name="Erwin Imfeld" userId="aa4f1c23ea186f83" providerId="LiveId" clId="{89B161DC-2CFB-45FC-8D4C-BE7F42F8C0F6}" dt="2024-02-15T16:15:33.637" v="255" actId="26606"/>
          <ac:spMkLst>
            <pc:docMk/>
            <pc:sldMk cId="2798557077" sldId="258"/>
            <ac:spMk id="50" creationId="{9180DE06-7362-4888-AADA-7AADD57AC49D}"/>
          </ac:spMkLst>
        </pc:spChg>
        <pc:spChg chg="add del">
          <ac:chgData name="Erwin Imfeld" userId="aa4f1c23ea186f83" providerId="LiveId" clId="{89B161DC-2CFB-45FC-8D4C-BE7F42F8C0F6}" dt="2024-02-15T16:15:33.637" v="255" actId="26606"/>
          <ac:spMkLst>
            <pc:docMk/>
            <pc:sldMk cId="2798557077" sldId="258"/>
            <ac:spMk id="53" creationId="{04357C93-F0CB-4A1C-8F77-4E9063789819}"/>
          </ac:spMkLst>
        </pc:spChg>
        <pc:spChg chg="add del">
          <ac:chgData name="Erwin Imfeld" userId="aa4f1c23ea186f83" providerId="LiveId" clId="{89B161DC-2CFB-45FC-8D4C-BE7F42F8C0F6}" dt="2024-02-15T16:16:06.174" v="259" actId="26606"/>
          <ac:spMkLst>
            <pc:docMk/>
            <pc:sldMk cId="2798557077" sldId="258"/>
            <ac:spMk id="55" creationId="{043017B7-DB56-477D-A4AE-8EC1B3C99C78}"/>
          </ac:spMkLst>
        </pc:spChg>
        <pc:spChg chg="add del">
          <ac:chgData name="Erwin Imfeld" userId="aa4f1c23ea186f83" providerId="LiveId" clId="{89B161DC-2CFB-45FC-8D4C-BE7F42F8C0F6}" dt="2024-02-15T16:16:06.174" v="259" actId="26606"/>
          <ac:spMkLst>
            <pc:docMk/>
            <pc:sldMk cId="2798557077" sldId="258"/>
            <ac:spMk id="57" creationId="{04357C93-F0CB-4A1C-8F77-4E9063789819}"/>
          </ac:spMkLst>
        </pc:spChg>
        <pc:spChg chg="add">
          <ac:chgData name="Erwin Imfeld" userId="aa4f1c23ea186f83" providerId="LiveId" clId="{89B161DC-2CFB-45FC-8D4C-BE7F42F8C0F6}" dt="2024-02-15T16:16:06.174" v="259" actId="26606"/>
          <ac:spMkLst>
            <pc:docMk/>
            <pc:sldMk cId="2798557077" sldId="258"/>
            <ac:spMk id="62" creationId="{043017B7-DB56-477D-A4AE-8EC1B3C99C78}"/>
          </ac:spMkLst>
        </pc:spChg>
        <pc:spChg chg="add">
          <ac:chgData name="Erwin Imfeld" userId="aa4f1c23ea186f83" providerId="LiveId" clId="{89B161DC-2CFB-45FC-8D4C-BE7F42F8C0F6}" dt="2024-02-15T16:16:06.174" v="259" actId="26606"/>
          <ac:spMkLst>
            <pc:docMk/>
            <pc:sldMk cId="2798557077" sldId="258"/>
            <ac:spMk id="68" creationId="{04357C93-F0CB-4A1C-8F77-4E9063789819}"/>
          </ac:spMkLst>
        </pc:spChg>
        <pc:grpChg chg="del">
          <ac:chgData name="Erwin Imfeld" userId="aa4f1c23ea186f83" providerId="LiveId" clId="{89B161DC-2CFB-45FC-8D4C-BE7F42F8C0F6}" dt="2024-02-10T14:58:24.650" v="13" actId="26606"/>
          <ac:grpSpMkLst>
            <pc:docMk/>
            <pc:sldMk cId="2798557077" sldId="258"/>
            <ac:grpSpMk id="11" creationId="{C88067B1-41FD-2AA0-E4A4-AA65C4E1B460}"/>
          </ac:grpSpMkLst>
        </pc:grpChg>
        <pc:grpChg chg="add del">
          <ac:chgData name="Erwin Imfeld" userId="aa4f1c23ea186f83" providerId="LiveId" clId="{89B161DC-2CFB-45FC-8D4C-BE7F42F8C0F6}" dt="2024-02-15T16:14:58.500" v="249" actId="26606"/>
          <ac:grpSpMkLst>
            <pc:docMk/>
            <pc:sldMk cId="2798557077" sldId="258"/>
            <ac:grpSpMk id="22" creationId="{3AF6A671-C637-4547-85F4-51B6D1881399}"/>
          </ac:grpSpMkLst>
        </pc:grpChg>
        <pc:grpChg chg="add del">
          <ac:chgData name="Erwin Imfeld" userId="aa4f1c23ea186f83" providerId="LiveId" clId="{89B161DC-2CFB-45FC-8D4C-BE7F42F8C0F6}" dt="2024-02-15T16:15:33.646" v="256" actId="26606"/>
          <ac:grpSpMkLst>
            <pc:docMk/>
            <pc:sldMk cId="2798557077" sldId="258"/>
            <ac:grpSpMk id="33" creationId="{3AF6A671-C637-4547-85F4-51B6D1881399}"/>
          </ac:grpSpMkLst>
        </pc:grpChg>
        <pc:grpChg chg="add del">
          <ac:chgData name="Erwin Imfeld" userId="aa4f1c23ea186f83" providerId="LiveId" clId="{89B161DC-2CFB-45FC-8D4C-BE7F42F8C0F6}" dt="2024-02-15T16:15:22.041" v="253" actId="26606"/>
          <ac:grpSpMkLst>
            <pc:docMk/>
            <pc:sldMk cId="2798557077" sldId="258"/>
            <ac:grpSpMk id="44" creationId="{3AF6A671-C637-4547-85F4-51B6D1881399}"/>
          </ac:grpSpMkLst>
        </pc:grpChg>
        <pc:grpChg chg="add del">
          <ac:chgData name="Erwin Imfeld" userId="aa4f1c23ea186f83" providerId="LiveId" clId="{89B161DC-2CFB-45FC-8D4C-BE7F42F8C0F6}" dt="2024-02-15T16:15:33.637" v="255" actId="26606"/>
          <ac:grpSpMkLst>
            <pc:docMk/>
            <pc:sldMk cId="2798557077" sldId="258"/>
            <ac:grpSpMk id="51" creationId="{3AF6A671-C637-4547-85F4-51B6D1881399}"/>
          </ac:grpSpMkLst>
        </pc:grpChg>
        <pc:grpChg chg="add del">
          <ac:chgData name="Erwin Imfeld" userId="aa4f1c23ea186f83" providerId="LiveId" clId="{89B161DC-2CFB-45FC-8D4C-BE7F42F8C0F6}" dt="2024-02-15T16:16:06.174" v="259" actId="26606"/>
          <ac:grpSpMkLst>
            <pc:docMk/>
            <pc:sldMk cId="2798557077" sldId="258"/>
            <ac:grpSpMk id="56" creationId="{3AF6A671-C637-4547-85F4-51B6D1881399}"/>
          </ac:grpSpMkLst>
        </pc:grpChg>
        <pc:grpChg chg="add">
          <ac:chgData name="Erwin Imfeld" userId="aa4f1c23ea186f83" providerId="LiveId" clId="{89B161DC-2CFB-45FC-8D4C-BE7F42F8C0F6}" dt="2024-02-15T16:16:06.174" v="259" actId="26606"/>
          <ac:grpSpMkLst>
            <pc:docMk/>
            <pc:sldMk cId="2798557077" sldId="258"/>
            <ac:grpSpMk id="64" creationId="{3AF6A671-C637-4547-85F4-51B6D1881399}"/>
          </ac:grpSpMkLst>
        </pc:grpChg>
        <pc:picChg chg="add mod">
          <ac:chgData name="Erwin Imfeld" userId="aa4f1c23ea186f83" providerId="LiveId" clId="{89B161DC-2CFB-45FC-8D4C-BE7F42F8C0F6}" dt="2024-02-15T16:14:58.500" v="249" actId="26606"/>
          <ac:picMkLst>
            <pc:docMk/>
            <pc:sldMk cId="2798557077" sldId="258"/>
            <ac:picMk id="4" creationId="{7DA2F2C0-AB4A-B12B-BFC2-3A71AF74B668}"/>
          </ac:picMkLst>
        </pc:picChg>
        <pc:picChg chg="del">
          <ac:chgData name="Erwin Imfeld" userId="aa4f1c23ea186f83" providerId="LiveId" clId="{89B161DC-2CFB-45FC-8D4C-BE7F42F8C0F6}" dt="2024-02-10T14:57:08.396" v="10" actId="478"/>
          <ac:picMkLst>
            <pc:docMk/>
            <pc:sldMk cId="2798557077" sldId="258"/>
            <ac:picMk id="4" creationId="{BA867F6A-1CB8-EA69-580F-FA637746EB76}"/>
          </ac:picMkLst>
        </pc:picChg>
      </pc:sldChg>
      <pc:sldChg chg="del">
        <pc:chgData name="Erwin Imfeld" userId="aa4f1c23ea186f83" providerId="LiveId" clId="{89B161DC-2CFB-45FC-8D4C-BE7F42F8C0F6}" dt="2024-02-10T14:58:43.791" v="14" actId="47"/>
        <pc:sldMkLst>
          <pc:docMk/>
          <pc:sldMk cId="1957859475" sldId="259"/>
        </pc:sldMkLst>
      </pc:sldChg>
      <pc:sldChg chg="addSp delSp modSp mod setBg addAnim delAnim">
        <pc:chgData name="Erwin Imfeld" userId="aa4f1c23ea186f83" providerId="LiveId" clId="{89B161DC-2CFB-45FC-8D4C-BE7F42F8C0F6}" dt="2024-02-15T16:25:34.086" v="359" actId="255"/>
        <pc:sldMkLst>
          <pc:docMk/>
          <pc:sldMk cId="810279719" sldId="260"/>
        </pc:sldMkLst>
        <pc:spChg chg="mod">
          <ac:chgData name="Erwin Imfeld" userId="aa4f1c23ea186f83" providerId="LiveId" clId="{89B161DC-2CFB-45FC-8D4C-BE7F42F8C0F6}" dt="2024-02-15T16:25:34.086" v="359" actId="255"/>
          <ac:spMkLst>
            <pc:docMk/>
            <pc:sldMk cId="810279719" sldId="260"/>
            <ac:spMk id="2" creationId="{BCEBA68C-9504-3791-7359-7092522BA0F3}"/>
          </ac:spMkLst>
        </pc:spChg>
        <pc:spChg chg="mod">
          <ac:chgData name="Erwin Imfeld" userId="aa4f1c23ea186f83" providerId="LiveId" clId="{89B161DC-2CFB-45FC-8D4C-BE7F42F8C0F6}" dt="2024-02-15T16:17:27.840" v="268" actId="26606"/>
          <ac:spMkLst>
            <pc:docMk/>
            <pc:sldMk cId="810279719" sldId="260"/>
            <ac:spMk id="3" creationId="{DB5384BB-73FA-F0E7-4151-C53EB1E54826}"/>
          </ac:spMkLst>
        </pc:spChg>
        <pc:spChg chg="add del">
          <ac:chgData name="Erwin Imfeld" userId="aa4f1c23ea186f83" providerId="LiveId" clId="{89B161DC-2CFB-45FC-8D4C-BE7F42F8C0F6}" dt="2024-02-10T15:05:12.323" v="20" actId="26606"/>
          <ac:spMkLst>
            <pc:docMk/>
            <pc:sldMk cId="810279719" sldId="260"/>
            <ac:spMk id="9" creationId="{ABAB8A16-D3A4-8840-198B-DD0EFCB243E9}"/>
          </ac:spMkLst>
        </pc:spChg>
        <pc:spChg chg="add del">
          <ac:chgData name="Erwin Imfeld" userId="aa4f1c23ea186f83" providerId="LiveId" clId="{89B161DC-2CFB-45FC-8D4C-BE7F42F8C0F6}" dt="2024-02-10T15:05:12.323" v="20" actId="26606"/>
          <ac:spMkLst>
            <pc:docMk/>
            <pc:sldMk cId="810279719" sldId="260"/>
            <ac:spMk id="15" creationId="{B782C905-B47E-EB95-D0FB-CF1159D7C2E6}"/>
          </ac:spMkLst>
        </pc:spChg>
        <pc:spChg chg="add del">
          <ac:chgData name="Erwin Imfeld" userId="aa4f1c23ea186f83" providerId="LiveId" clId="{89B161DC-2CFB-45FC-8D4C-BE7F42F8C0F6}" dt="2024-02-10T15:05:12.312" v="19" actId="26606"/>
          <ac:spMkLst>
            <pc:docMk/>
            <pc:sldMk cId="810279719" sldId="260"/>
            <ac:spMk id="20" creationId="{DCF72F19-1473-448C-AA14-0CB8AA374CF0}"/>
          </ac:spMkLst>
        </pc:spChg>
        <pc:spChg chg="add del">
          <ac:chgData name="Erwin Imfeld" userId="aa4f1c23ea186f83" providerId="LiveId" clId="{89B161DC-2CFB-45FC-8D4C-BE7F42F8C0F6}" dt="2024-02-10T15:05:12.312" v="19" actId="26606"/>
          <ac:spMkLst>
            <pc:docMk/>
            <pc:sldMk cId="810279719" sldId="260"/>
            <ac:spMk id="26" creationId="{04357C93-F0CB-4A1C-8F77-4E9063789819}"/>
          </ac:spMkLst>
        </pc:spChg>
        <pc:spChg chg="add del">
          <ac:chgData name="Erwin Imfeld" userId="aa4f1c23ea186f83" providerId="LiveId" clId="{89B161DC-2CFB-45FC-8D4C-BE7F42F8C0F6}" dt="2024-02-15T16:13:39.353" v="245" actId="26606"/>
          <ac:spMkLst>
            <pc:docMk/>
            <pc:sldMk cId="810279719" sldId="260"/>
            <ac:spMk id="28" creationId="{91DC6ABD-215C-4EA8-A483-CEF5B99AB385}"/>
          </ac:spMkLst>
        </pc:spChg>
        <pc:spChg chg="add del">
          <ac:chgData name="Erwin Imfeld" userId="aa4f1c23ea186f83" providerId="LiveId" clId="{89B161DC-2CFB-45FC-8D4C-BE7F42F8C0F6}" dt="2024-02-15T16:13:39.353" v="245" actId="26606"/>
          <ac:spMkLst>
            <pc:docMk/>
            <pc:sldMk cId="810279719" sldId="260"/>
            <ac:spMk id="31" creationId="{04357C93-F0CB-4A1C-8F77-4E9063789819}"/>
          </ac:spMkLst>
        </pc:spChg>
        <pc:spChg chg="add del">
          <ac:chgData name="Erwin Imfeld" userId="aa4f1c23ea186f83" providerId="LiveId" clId="{89B161DC-2CFB-45FC-8D4C-BE7F42F8C0F6}" dt="2024-02-15T16:16:49.580" v="262" actId="26606"/>
          <ac:spMkLst>
            <pc:docMk/>
            <pc:sldMk cId="810279719" sldId="260"/>
            <ac:spMk id="1031" creationId="{0C0CCF94-9536-4A63-8FF2-E37827C92756}"/>
          </ac:spMkLst>
        </pc:spChg>
        <pc:spChg chg="add del">
          <ac:chgData name="Erwin Imfeld" userId="aa4f1c23ea186f83" providerId="LiveId" clId="{89B161DC-2CFB-45FC-8D4C-BE7F42F8C0F6}" dt="2024-02-15T16:16:49.580" v="262" actId="26606"/>
          <ac:spMkLst>
            <pc:docMk/>
            <pc:sldMk cId="810279719" sldId="260"/>
            <ac:spMk id="1033" creationId="{C970655A-F4C2-4D7E-BAB6-D3BFC5CAE148}"/>
          </ac:spMkLst>
        </pc:spChg>
        <pc:spChg chg="add del">
          <ac:chgData name="Erwin Imfeld" userId="aa4f1c23ea186f83" providerId="LiveId" clId="{89B161DC-2CFB-45FC-8D4C-BE7F42F8C0F6}" dt="2024-02-15T16:16:49.580" v="262" actId="26606"/>
          <ac:spMkLst>
            <pc:docMk/>
            <pc:sldMk cId="810279719" sldId="260"/>
            <ac:spMk id="1035" creationId="{3389D0BC-BA1D-4360-88F9-D9ECCBDAB50E}"/>
          </ac:spMkLst>
        </pc:spChg>
        <pc:spChg chg="add del">
          <ac:chgData name="Erwin Imfeld" userId="aa4f1c23ea186f83" providerId="LiveId" clId="{89B161DC-2CFB-45FC-8D4C-BE7F42F8C0F6}" dt="2024-02-15T16:17:27.851" v="269" actId="26606"/>
          <ac:spMkLst>
            <pc:docMk/>
            <pc:sldMk cId="810279719" sldId="260"/>
            <ac:spMk id="1040" creationId="{9180DE06-7362-4888-AADA-7AADD57AC49D}"/>
          </ac:spMkLst>
        </pc:spChg>
        <pc:spChg chg="add del">
          <ac:chgData name="Erwin Imfeld" userId="aa4f1c23ea186f83" providerId="LiveId" clId="{89B161DC-2CFB-45FC-8D4C-BE7F42F8C0F6}" dt="2024-02-15T16:17:27.851" v="269" actId="26606"/>
          <ac:spMkLst>
            <pc:docMk/>
            <pc:sldMk cId="810279719" sldId="260"/>
            <ac:spMk id="1046" creationId="{04357C93-F0CB-4A1C-8F77-4E9063789819}"/>
          </ac:spMkLst>
        </pc:spChg>
        <pc:spChg chg="add del">
          <ac:chgData name="Erwin Imfeld" userId="aa4f1c23ea186f83" providerId="LiveId" clId="{89B161DC-2CFB-45FC-8D4C-BE7F42F8C0F6}" dt="2024-02-15T16:17:20.481" v="266" actId="26606"/>
          <ac:spMkLst>
            <pc:docMk/>
            <pc:sldMk cId="810279719" sldId="260"/>
            <ac:spMk id="1051" creationId="{9180DE06-7362-4888-AADA-7AADD57AC49D}"/>
          </ac:spMkLst>
        </pc:spChg>
        <pc:spChg chg="add del">
          <ac:chgData name="Erwin Imfeld" userId="aa4f1c23ea186f83" providerId="LiveId" clId="{89B161DC-2CFB-45FC-8D4C-BE7F42F8C0F6}" dt="2024-02-15T16:17:20.481" v="266" actId="26606"/>
          <ac:spMkLst>
            <pc:docMk/>
            <pc:sldMk cId="810279719" sldId="260"/>
            <ac:spMk id="1057" creationId="{04357C93-F0CB-4A1C-8F77-4E9063789819}"/>
          </ac:spMkLst>
        </pc:spChg>
        <pc:spChg chg="add del">
          <ac:chgData name="Erwin Imfeld" userId="aa4f1c23ea186f83" providerId="LiveId" clId="{89B161DC-2CFB-45FC-8D4C-BE7F42F8C0F6}" dt="2024-02-15T16:17:27.840" v="268" actId="26606"/>
          <ac:spMkLst>
            <pc:docMk/>
            <pc:sldMk cId="810279719" sldId="260"/>
            <ac:spMk id="1058" creationId="{B81933D1-5615-42C7-9C0B-4EB7105CCE2D}"/>
          </ac:spMkLst>
        </pc:spChg>
        <pc:spChg chg="add del">
          <ac:chgData name="Erwin Imfeld" userId="aa4f1c23ea186f83" providerId="LiveId" clId="{89B161DC-2CFB-45FC-8D4C-BE7F42F8C0F6}" dt="2024-02-15T16:17:27.840" v="268" actId="26606"/>
          <ac:spMkLst>
            <pc:docMk/>
            <pc:sldMk cId="810279719" sldId="260"/>
            <ac:spMk id="1059" creationId="{47942995-B07F-4636-9A06-C6A104B260A8}"/>
          </ac:spMkLst>
        </pc:spChg>
        <pc:spChg chg="add del">
          <ac:chgData name="Erwin Imfeld" userId="aa4f1c23ea186f83" providerId="LiveId" clId="{89B161DC-2CFB-45FC-8D4C-BE7F42F8C0F6}" dt="2024-02-15T16:17:27.840" v="268" actId="26606"/>
          <ac:spMkLst>
            <pc:docMk/>
            <pc:sldMk cId="810279719" sldId="260"/>
            <ac:spMk id="1060" creationId="{19C9EAEA-39D0-4B0E-A0EB-51E7B26740B1}"/>
          </ac:spMkLst>
        </pc:spChg>
        <pc:spChg chg="add">
          <ac:chgData name="Erwin Imfeld" userId="aa4f1c23ea186f83" providerId="LiveId" clId="{89B161DC-2CFB-45FC-8D4C-BE7F42F8C0F6}" dt="2024-02-15T16:17:27.851" v="269" actId="26606"/>
          <ac:spMkLst>
            <pc:docMk/>
            <pc:sldMk cId="810279719" sldId="260"/>
            <ac:spMk id="1064" creationId="{9180DE06-7362-4888-AADA-7AADD57AC49D}"/>
          </ac:spMkLst>
        </pc:spChg>
        <pc:spChg chg="add">
          <ac:chgData name="Erwin Imfeld" userId="aa4f1c23ea186f83" providerId="LiveId" clId="{89B161DC-2CFB-45FC-8D4C-BE7F42F8C0F6}" dt="2024-02-15T16:17:27.851" v="269" actId="26606"/>
          <ac:spMkLst>
            <pc:docMk/>
            <pc:sldMk cId="810279719" sldId="260"/>
            <ac:spMk id="1067" creationId="{04357C93-F0CB-4A1C-8F77-4E9063789819}"/>
          </ac:spMkLst>
        </pc:spChg>
        <pc:grpChg chg="add del">
          <ac:chgData name="Erwin Imfeld" userId="aa4f1c23ea186f83" providerId="LiveId" clId="{89B161DC-2CFB-45FC-8D4C-BE7F42F8C0F6}" dt="2024-02-10T15:05:12.323" v="20" actId="26606"/>
          <ac:grpSpMkLst>
            <pc:docMk/>
            <pc:sldMk cId="810279719" sldId="260"/>
            <ac:grpSpMk id="11" creationId="{106449FA-20BF-7518-4B29-41E813835293}"/>
          </ac:grpSpMkLst>
        </pc:grpChg>
        <pc:grpChg chg="add del">
          <ac:chgData name="Erwin Imfeld" userId="aa4f1c23ea186f83" providerId="LiveId" clId="{89B161DC-2CFB-45FC-8D4C-BE7F42F8C0F6}" dt="2024-02-10T15:05:12.312" v="19" actId="26606"/>
          <ac:grpSpMkLst>
            <pc:docMk/>
            <pc:sldMk cId="810279719" sldId="260"/>
            <ac:grpSpMk id="22" creationId="{3AF6A671-C637-4547-85F4-51B6D1881399}"/>
          </ac:grpSpMkLst>
        </pc:grpChg>
        <pc:grpChg chg="add del">
          <ac:chgData name="Erwin Imfeld" userId="aa4f1c23ea186f83" providerId="LiveId" clId="{89B161DC-2CFB-45FC-8D4C-BE7F42F8C0F6}" dt="2024-02-15T16:13:39.353" v="245" actId="26606"/>
          <ac:grpSpMkLst>
            <pc:docMk/>
            <pc:sldMk cId="810279719" sldId="260"/>
            <ac:grpSpMk id="29" creationId="{3AF6A671-C637-4547-85F4-51B6D1881399}"/>
          </ac:grpSpMkLst>
        </pc:grpChg>
        <pc:grpChg chg="add del">
          <ac:chgData name="Erwin Imfeld" userId="aa4f1c23ea186f83" providerId="LiveId" clId="{89B161DC-2CFB-45FC-8D4C-BE7F42F8C0F6}" dt="2024-02-15T16:17:27.851" v="269" actId="26606"/>
          <ac:grpSpMkLst>
            <pc:docMk/>
            <pc:sldMk cId="810279719" sldId="260"/>
            <ac:grpSpMk id="1042" creationId="{3AF6A671-C637-4547-85F4-51B6D1881399}"/>
          </ac:grpSpMkLst>
        </pc:grpChg>
        <pc:grpChg chg="add del">
          <ac:chgData name="Erwin Imfeld" userId="aa4f1c23ea186f83" providerId="LiveId" clId="{89B161DC-2CFB-45FC-8D4C-BE7F42F8C0F6}" dt="2024-02-15T16:17:20.481" v="266" actId="26606"/>
          <ac:grpSpMkLst>
            <pc:docMk/>
            <pc:sldMk cId="810279719" sldId="260"/>
            <ac:grpSpMk id="1053" creationId="{3AF6A671-C637-4547-85F4-51B6D1881399}"/>
          </ac:grpSpMkLst>
        </pc:grpChg>
        <pc:grpChg chg="add del">
          <ac:chgData name="Erwin Imfeld" userId="aa4f1c23ea186f83" providerId="LiveId" clId="{89B161DC-2CFB-45FC-8D4C-BE7F42F8C0F6}" dt="2024-02-15T16:17:27.840" v="268" actId="26606"/>
          <ac:grpSpMkLst>
            <pc:docMk/>
            <pc:sldMk cId="810279719" sldId="260"/>
            <ac:grpSpMk id="1061" creationId="{032D8612-31EB-44CF-A1D0-14FD4C705424}"/>
          </ac:grpSpMkLst>
        </pc:grpChg>
        <pc:grpChg chg="add">
          <ac:chgData name="Erwin Imfeld" userId="aa4f1c23ea186f83" providerId="LiveId" clId="{89B161DC-2CFB-45FC-8D4C-BE7F42F8C0F6}" dt="2024-02-15T16:17:27.851" v="269" actId="26606"/>
          <ac:grpSpMkLst>
            <pc:docMk/>
            <pc:sldMk cId="810279719" sldId="260"/>
            <ac:grpSpMk id="1065" creationId="{3AF6A671-C637-4547-85F4-51B6D1881399}"/>
          </ac:grpSpMkLst>
        </pc:grpChg>
        <pc:picChg chg="del">
          <ac:chgData name="Erwin Imfeld" userId="aa4f1c23ea186f83" providerId="LiveId" clId="{89B161DC-2CFB-45FC-8D4C-BE7F42F8C0F6}" dt="2024-02-10T15:04:55.002" v="15" actId="478"/>
          <ac:picMkLst>
            <pc:docMk/>
            <pc:sldMk cId="810279719" sldId="260"/>
            <ac:picMk id="4" creationId="{1995B5C1-0760-C0D4-EA67-3D69F487B82E}"/>
          </ac:picMkLst>
        </pc:picChg>
        <pc:picChg chg="add del mod">
          <ac:chgData name="Erwin Imfeld" userId="aa4f1c23ea186f83" providerId="LiveId" clId="{89B161DC-2CFB-45FC-8D4C-BE7F42F8C0F6}" dt="2024-02-10T15:12:35.260" v="26" actId="478"/>
          <ac:picMkLst>
            <pc:docMk/>
            <pc:sldMk cId="810279719" sldId="260"/>
            <ac:picMk id="5" creationId="{7C97210B-E544-BCC5-117C-196690E2B192}"/>
          </ac:picMkLst>
        </pc:picChg>
        <pc:picChg chg="add mod">
          <ac:chgData name="Erwin Imfeld" userId="aa4f1c23ea186f83" providerId="LiveId" clId="{89B161DC-2CFB-45FC-8D4C-BE7F42F8C0F6}" dt="2024-02-15T16:17:27.840" v="268" actId="26606"/>
          <ac:picMkLst>
            <pc:docMk/>
            <pc:sldMk cId="810279719" sldId="260"/>
            <ac:picMk id="1026" creationId="{67723347-C26E-275D-2C17-51E3B7DDF10C}"/>
          </ac:picMkLst>
        </pc:picChg>
      </pc:sldChg>
      <pc:sldChg chg="addSp delSp modSp mod setBg addAnim delAnim modAnim">
        <pc:chgData name="Erwin Imfeld" userId="aa4f1c23ea186f83" providerId="LiveId" clId="{89B161DC-2CFB-45FC-8D4C-BE7F42F8C0F6}" dt="2024-02-15T16:26:28.702" v="362" actId="113"/>
        <pc:sldMkLst>
          <pc:docMk/>
          <pc:sldMk cId="3445045548" sldId="261"/>
        </pc:sldMkLst>
        <pc:spChg chg="mod">
          <ac:chgData name="Erwin Imfeld" userId="aa4f1c23ea186f83" providerId="LiveId" clId="{89B161DC-2CFB-45FC-8D4C-BE7F42F8C0F6}" dt="2024-02-15T16:26:28.702" v="362" actId="113"/>
          <ac:spMkLst>
            <pc:docMk/>
            <pc:sldMk cId="3445045548" sldId="261"/>
            <ac:spMk id="2" creationId="{C00BB8FA-5055-408D-01E8-07D3F56638B1}"/>
          </ac:spMkLst>
        </pc:spChg>
        <pc:spChg chg="mod">
          <ac:chgData name="Erwin Imfeld" userId="aa4f1c23ea186f83" providerId="LiveId" clId="{89B161DC-2CFB-45FC-8D4C-BE7F42F8C0F6}" dt="2024-02-15T16:20:40.097" v="338" actId="20577"/>
          <ac:spMkLst>
            <pc:docMk/>
            <pc:sldMk cId="3445045548" sldId="261"/>
            <ac:spMk id="3" creationId="{1870A475-9FA2-1DBC-27C0-5EEBCECE789C}"/>
          </ac:spMkLst>
        </pc:spChg>
        <pc:spChg chg="add del mod">
          <ac:chgData name="Erwin Imfeld" userId="aa4f1c23ea186f83" providerId="LiveId" clId="{89B161DC-2CFB-45FC-8D4C-BE7F42F8C0F6}" dt="2024-02-15T15:34:49.464" v="134"/>
          <ac:spMkLst>
            <pc:docMk/>
            <pc:sldMk cId="3445045548" sldId="261"/>
            <ac:spMk id="6" creationId="{B1DF0AB5-C683-63F2-14BF-C149815AA161}"/>
          </ac:spMkLst>
        </pc:spChg>
        <pc:spChg chg="add del mod">
          <ac:chgData name="Erwin Imfeld" userId="aa4f1c23ea186f83" providerId="LiveId" clId="{89B161DC-2CFB-45FC-8D4C-BE7F42F8C0F6}" dt="2024-02-15T15:37:54.224" v="145"/>
          <ac:spMkLst>
            <pc:docMk/>
            <pc:sldMk cId="3445045548" sldId="261"/>
            <ac:spMk id="8" creationId="{25922F7F-B298-454C-01CE-241E104094A1}"/>
          </ac:spMkLst>
        </pc:spChg>
        <pc:spChg chg="add del">
          <ac:chgData name="Erwin Imfeld" userId="aa4f1c23ea186f83" providerId="LiveId" clId="{89B161DC-2CFB-45FC-8D4C-BE7F42F8C0F6}" dt="2024-02-15T16:09:35.929" v="225" actId="26606"/>
          <ac:spMkLst>
            <pc:docMk/>
            <pc:sldMk cId="3445045548" sldId="261"/>
            <ac:spMk id="9" creationId="{13AF9EEC-73F5-44C7-123E-4B583D92341B}"/>
          </ac:spMkLst>
        </pc:spChg>
        <pc:spChg chg="add del">
          <ac:chgData name="Erwin Imfeld" userId="aa4f1c23ea186f83" providerId="LiveId" clId="{89B161DC-2CFB-45FC-8D4C-BE7F42F8C0F6}" dt="2024-02-15T16:09:35.929" v="225" actId="26606"/>
          <ac:spMkLst>
            <pc:docMk/>
            <pc:sldMk cId="3445045548" sldId="261"/>
            <ac:spMk id="15" creationId="{629FC6C7-B83B-DD9B-2B05-9D7EA3E7358E}"/>
          </ac:spMkLst>
        </pc:spChg>
        <pc:spChg chg="add del">
          <ac:chgData name="Erwin Imfeld" userId="aa4f1c23ea186f83" providerId="LiveId" clId="{89B161DC-2CFB-45FC-8D4C-BE7F42F8C0F6}" dt="2024-02-15T15:44:30.169" v="183" actId="26606"/>
          <ac:spMkLst>
            <pc:docMk/>
            <pc:sldMk cId="3445045548" sldId="261"/>
            <ac:spMk id="20" creationId="{8D0D6D3E-D7F9-4591-9CA9-DDF4DB1F73DA}"/>
          </ac:spMkLst>
        </pc:spChg>
        <pc:spChg chg="add del">
          <ac:chgData name="Erwin Imfeld" userId="aa4f1c23ea186f83" providerId="LiveId" clId="{89B161DC-2CFB-45FC-8D4C-BE7F42F8C0F6}" dt="2024-02-15T15:44:30.169" v="183" actId="26606"/>
          <ac:spMkLst>
            <pc:docMk/>
            <pc:sldMk cId="3445045548" sldId="261"/>
            <ac:spMk id="22" creationId="{C4C9F2B0-1044-46EB-8AEB-C3BFFDE6C2CC}"/>
          </ac:spMkLst>
        </pc:spChg>
        <pc:spChg chg="add del">
          <ac:chgData name="Erwin Imfeld" userId="aa4f1c23ea186f83" providerId="LiveId" clId="{89B161DC-2CFB-45FC-8D4C-BE7F42F8C0F6}" dt="2024-02-15T15:44:30.169" v="183" actId="26606"/>
          <ac:spMkLst>
            <pc:docMk/>
            <pc:sldMk cId="3445045548" sldId="261"/>
            <ac:spMk id="24" creationId="{D28B54C3-B57B-472A-B96E-1FCB67093DC2}"/>
          </ac:spMkLst>
        </pc:spChg>
        <pc:spChg chg="add del">
          <ac:chgData name="Erwin Imfeld" userId="aa4f1c23ea186f83" providerId="LiveId" clId="{89B161DC-2CFB-45FC-8D4C-BE7F42F8C0F6}" dt="2024-02-15T15:44:30.169" v="183" actId="26606"/>
          <ac:spMkLst>
            <pc:docMk/>
            <pc:sldMk cId="3445045548" sldId="261"/>
            <ac:spMk id="26" creationId="{7DB3C429-F8DA-49B9-AF84-21996FCF78B5}"/>
          </ac:spMkLst>
        </pc:spChg>
        <pc:spChg chg="add del">
          <ac:chgData name="Erwin Imfeld" userId="aa4f1c23ea186f83" providerId="LiveId" clId="{89B161DC-2CFB-45FC-8D4C-BE7F42F8C0F6}" dt="2024-02-15T16:09:35.916" v="224" actId="26606"/>
          <ac:spMkLst>
            <pc:docMk/>
            <pc:sldMk cId="3445045548" sldId="261"/>
            <ac:spMk id="1031" creationId="{7B1AB9FE-36F5-4FD1-9850-DB5C5AD4828F}"/>
          </ac:spMkLst>
        </pc:spChg>
        <pc:spChg chg="add del">
          <ac:chgData name="Erwin Imfeld" userId="aa4f1c23ea186f83" providerId="LiveId" clId="{89B161DC-2CFB-45FC-8D4C-BE7F42F8C0F6}" dt="2024-02-15T16:09:35.916" v="224" actId="26606"/>
          <ac:spMkLst>
            <pc:docMk/>
            <pc:sldMk cId="3445045548" sldId="261"/>
            <ac:spMk id="1033" creationId="{F489C2E0-4895-4B72-85EA-7EE9FAFFDC7E}"/>
          </ac:spMkLst>
        </pc:spChg>
        <pc:spChg chg="add del">
          <ac:chgData name="Erwin Imfeld" userId="aa4f1c23ea186f83" providerId="LiveId" clId="{89B161DC-2CFB-45FC-8D4C-BE7F42F8C0F6}" dt="2024-02-15T16:09:58.195" v="227" actId="26606"/>
          <ac:spMkLst>
            <pc:docMk/>
            <pc:sldMk cId="3445045548" sldId="261"/>
            <ac:spMk id="1035" creationId="{AF2F604E-43BE-4DC3-B983-E071523364F8}"/>
          </ac:spMkLst>
        </pc:spChg>
        <pc:spChg chg="add del">
          <ac:chgData name="Erwin Imfeld" userId="aa4f1c23ea186f83" providerId="LiveId" clId="{89B161DC-2CFB-45FC-8D4C-BE7F42F8C0F6}" dt="2024-02-15T16:09:58.195" v="227" actId="26606"/>
          <ac:spMkLst>
            <pc:docMk/>
            <pc:sldMk cId="3445045548" sldId="261"/>
            <ac:spMk id="1036" creationId="{E91DC736-0EF8-4F87-9146-EBF1D2EE4D3D}"/>
          </ac:spMkLst>
        </pc:spChg>
        <pc:spChg chg="add del">
          <ac:chgData name="Erwin Imfeld" userId="aa4f1c23ea186f83" providerId="LiveId" clId="{89B161DC-2CFB-45FC-8D4C-BE7F42F8C0F6}" dt="2024-02-15T16:09:58.195" v="227" actId="26606"/>
          <ac:spMkLst>
            <pc:docMk/>
            <pc:sldMk cId="3445045548" sldId="261"/>
            <ac:spMk id="1037" creationId="{08C9B587-E65E-4B52-B37C-ABEBB6E87928}"/>
          </ac:spMkLst>
        </pc:spChg>
        <pc:spChg chg="add del">
          <ac:chgData name="Erwin Imfeld" userId="aa4f1c23ea186f83" providerId="LiveId" clId="{89B161DC-2CFB-45FC-8D4C-BE7F42F8C0F6}" dt="2024-02-15T16:09:58.195" v="227" actId="26606"/>
          <ac:spMkLst>
            <pc:docMk/>
            <pc:sldMk cId="3445045548" sldId="261"/>
            <ac:spMk id="1038" creationId="{097CD68E-23E3-4007-8847-CD0944C4F7BE}"/>
          </ac:spMkLst>
        </pc:spChg>
        <pc:spChg chg="add del">
          <ac:chgData name="Erwin Imfeld" userId="aa4f1c23ea186f83" providerId="LiveId" clId="{89B161DC-2CFB-45FC-8D4C-BE7F42F8C0F6}" dt="2024-02-15T16:18:24.493" v="277" actId="26606"/>
          <ac:spMkLst>
            <pc:docMk/>
            <pc:sldMk cId="3445045548" sldId="261"/>
            <ac:spMk id="1043" creationId="{870A1295-61BC-4214-AA3E-D396673024D0}"/>
          </ac:spMkLst>
        </pc:spChg>
        <pc:spChg chg="add del">
          <ac:chgData name="Erwin Imfeld" userId="aa4f1c23ea186f83" providerId="LiveId" clId="{89B161DC-2CFB-45FC-8D4C-BE7F42F8C0F6}" dt="2024-02-15T16:18:20.692" v="274" actId="26606"/>
          <ac:spMkLst>
            <pc:docMk/>
            <pc:sldMk cId="3445045548" sldId="261"/>
            <ac:spMk id="1054" creationId="{043017B7-DB56-477D-A4AE-8EC1B3C99C78}"/>
          </ac:spMkLst>
        </pc:spChg>
        <pc:spChg chg="add del">
          <ac:chgData name="Erwin Imfeld" userId="aa4f1c23ea186f83" providerId="LiveId" clId="{89B161DC-2CFB-45FC-8D4C-BE7F42F8C0F6}" dt="2024-02-15T16:18:20.692" v="274" actId="26606"/>
          <ac:spMkLst>
            <pc:docMk/>
            <pc:sldMk cId="3445045548" sldId="261"/>
            <ac:spMk id="1060" creationId="{04357C93-F0CB-4A1C-8F77-4E9063789819}"/>
          </ac:spMkLst>
        </pc:spChg>
        <pc:spChg chg="add del">
          <ac:chgData name="Erwin Imfeld" userId="aa4f1c23ea186f83" providerId="LiveId" clId="{89B161DC-2CFB-45FC-8D4C-BE7F42F8C0F6}" dt="2024-02-15T16:18:24.482" v="276" actId="26606"/>
          <ac:spMkLst>
            <pc:docMk/>
            <pc:sldMk cId="3445045548" sldId="261"/>
            <ac:spMk id="1062" creationId="{9180DE06-7362-4888-AADA-7AADD57AC49D}"/>
          </ac:spMkLst>
        </pc:spChg>
        <pc:spChg chg="add del">
          <ac:chgData name="Erwin Imfeld" userId="aa4f1c23ea186f83" providerId="LiveId" clId="{89B161DC-2CFB-45FC-8D4C-BE7F42F8C0F6}" dt="2024-02-15T16:18:24.482" v="276" actId="26606"/>
          <ac:spMkLst>
            <pc:docMk/>
            <pc:sldMk cId="3445045548" sldId="261"/>
            <ac:spMk id="1065" creationId="{04357C93-F0CB-4A1C-8F77-4E9063789819}"/>
          </ac:spMkLst>
        </pc:spChg>
        <pc:spChg chg="add">
          <ac:chgData name="Erwin Imfeld" userId="aa4f1c23ea186f83" providerId="LiveId" clId="{89B161DC-2CFB-45FC-8D4C-BE7F42F8C0F6}" dt="2024-02-15T16:18:24.493" v="277" actId="26606"/>
          <ac:spMkLst>
            <pc:docMk/>
            <pc:sldMk cId="3445045548" sldId="261"/>
            <ac:spMk id="1067" creationId="{043017B7-DB56-477D-A4AE-8EC1B3C99C78}"/>
          </ac:spMkLst>
        </pc:spChg>
        <pc:spChg chg="add">
          <ac:chgData name="Erwin Imfeld" userId="aa4f1c23ea186f83" providerId="LiveId" clId="{89B161DC-2CFB-45FC-8D4C-BE7F42F8C0F6}" dt="2024-02-15T16:18:24.493" v="277" actId="26606"/>
          <ac:spMkLst>
            <pc:docMk/>
            <pc:sldMk cId="3445045548" sldId="261"/>
            <ac:spMk id="1069" creationId="{04357C93-F0CB-4A1C-8F77-4E9063789819}"/>
          </ac:spMkLst>
        </pc:spChg>
        <pc:grpChg chg="add del">
          <ac:chgData name="Erwin Imfeld" userId="aa4f1c23ea186f83" providerId="LiveId" clId="{89B161DC-2CFB-45FC-8D4C-BE7F42F8C0F6}" dt="2024-02-15T16:09:35.929" v="225" actId="26606"/>
          <ac:grpSpMkLst>
            <pc:docMk/>
            <pc:sldMk cId="3445045548" sldId="261"/>
            <ac:grpSpMk id="11" creationId="{92C9690E-F30B-E50B-59F6-75986A241A06}"/>
          </ac:grpSpMkLst>
        </pc:grpChg>
        <pc:grpChg chg="add del">
          <ac:chgData name="Erwin Imfeld" userId="aa4f1c23ea186f83" providerId="LiveId" clId="{89B161DC-2CFB-45FC-8D4C-BE7F42F8C0F6}" dt="2024-02-15T16:18:24.493" v="277" actId="26606"/>
          <ac:grpSpMkLst>
            <pc:docMk/>
            <pc:sldMk cId="3445045548" sldId="261"/>
            <ac:grpSpMk id="1045" creationId="{0B139475-2B26-4CA9-9413-DE741E49F7BB}"/>
          </ac:grpSpMkLst>
        </pc:grpChg>
        <pc:grpChg chg="add del">
          <ac:chgData name="Erwin Imfeld" userId="aa4f1c23ea186f83" providerId="LiveId" clId="{89B161DC-2CFB-45FC-8D4C-BE7F42F8C0F6}" dt="2024-02-15T16:18:20.692" v="274" actId="26606"/>
          <ac:grpSpMkLst>
            <pc:docMk/>
            <pc:sldMk cId="3445045548" sldId="261"/>
            <ac:grpSpMk id="1056" creationId="{3AF6A671-C637-4547-85F4-51B6D1881399}"/>
          </ac:grpSpMkLst>
        </pc:grpChg>
        <pc:grpChg chg="add del">
          <ac:chgData name="Erwin Imfeld" userId="aa4f1c23ea186f83" providerId="LiveId" clId="{89B161DC-2CFB-45FC-8D4C-BE7F42F8C0F6}" dt="2024-02-15T16:18:24.482" v="276" actId="26606"/>
          <ac:grpSpMkLst>
            <pc:docMk/>
            <pc:sldMk cId="3445045548" sldId="261"/>
            <ac:grpSpMk id="1063" creationId="{3AF6A671-C637-4547-85F4-51B6D1881399}"/>
          </ac:grpSpMkLst>
        </pc:grpChg>
        <pc:grpChg chg="add">
          <ac:chgData name="Erwin Imfeld" userId="aa4f1c23ea186f83" providerId="LiveId" clId="{89B161DC-2CFB-45FC-8D4C-BE7F42F8C0F6}" dt="2024-02-15T16:18:24.493" v="277" actId="26606"/>
          <ac:grpSpMkLst>
            <pc:docMk/>
            <pc:sldMk cId="3445045548" sldId="261"/>
            <ac:grpSpMk id="1068" creationId="{3AF6A671-C637-4547-85F4-51B6D1881399}"/>
          </ac:grpSpMkLst>
        </pc:grpChg>
        <pc:picChg chg="del">
          <ac:chgData name="Erwin Imfeld" userId="aa4f1c23ea186f83" providerId="LiveId" clId="{89B161DC-2CFB-45FC-8D4C-BE7F42F8C0F6}" dt="2024-02-10T15:05:22.683" v="21" actId="478"/>
          <ac:picMkLst>
            <pc:docMk/>
            <pc:sldMk cId="3445045548" sldId="261"/>
            <ac:picMk id="4" creationId="{632F1F9F-DC8E-3363-2243-A764F961257C}"/>
          </ac:picMkLst>
        </pc:picChg>
        <pc:picChg chg="add del mod">
          <ac:chgData name="Erwin Imfeld" userId="aa4f1c23ea186f83" providerId="LiveId" clId="{89B161DC-2CFB-45FC-8D4C-BE7F42F8C0F6}" dt="2024-02-15T15:34:33.967" v="129" actId="478"/>
          <ac:picMkLst>
            <pc:docMk/>
            <pc:sldMk cId="3445045548" sldId="261"/>
            <ac:picMk id="4" creationId="{893DAB25-497F-4B51-6FF9-04DB475E7E86}"/>
          </ac:picMkLst>
        </pc:picChg>
        <pc:picChg chg="add del mod">
          <ac:chgData name="Erwin Imfeld" userId="aa4f1c23ea186f83" providerId="LiveId" clId="{89B161DC-2CFB-45FC-8D4C-BE7F42F8C0F6}" dt="2024-02-15T16:08:39.603" v="213" actId="478"/>
          <ac:picMkLst>
            <pc:docMk/>
            <pc:sldMk cId="3445045548" sldId="261"/>
            <ac:picMk id="10" creationId="{1B69745A-F9AB-0EB5-F2E3-2C01970603C9}"/>
          </ac:picMkLst>
        </pc:picChg>
        <pc:picChg chg="add mod ord">
          <ac:chgData name="Erwin Imfeld" userId="aa4f1c23ea186f83" providerId="LiveId" clId="{89B161DC-2CFB-45FC-8D4C-BE7F42F8C0F6}" dt="2024-02-15T16:18:24.493" v="277" actId="26606"/>
          <ac:picMkLst>
            <pc:docMk/>
            <pc:sldMk cId="3445045548" sldId="261"/>
            <ac:picMk id="1026" creationId="{4D3B2D3D-C170-69FB-857A-845B273C74D3}"/>
          </ac:picMkLst>
        </pc:picChg>
      </pc:sldChg>
      <pc:sldChg chg="add del">
        <pc:chgData name="Erwin Imfeld" userId="aa4f1c23ea186f83" providerId="LiveId" clId="{89B161DC-2CFB-45FC-8D4C-BE7F42F8C0F6}" dt="2024-02-15T16:11:33.623" v="233" actId="47"/>
        <pc:sldMkLst>
          <pc:docMk/>
          <pc:sldMk cId="448343082" sldId="262"/>
        </pc:sldMkLst>
      </pc:sldChg>
      <pc:sldChg chg="addSp delSp modSp add del mod addAnim delAnim">
        <pc:chgData name="Erwin Imfeld" userId="aa4f1c23ea186f83" providerId="LiveId" clId="{89B161DC-2CFB-45FC-8D4C-BE7F42F8C0F6}" dt="2024-02-15T16:21:57.371" v="348" actId="47"/>
        <pc:sldMkLst>
          <pc:docMk/>
          <pc:sldMk cId="3470159863" sldId="262"/>
        </pc:sldMkLst>
        <pc:spChg chg="mod">
          <ac:chgData name="Erwin Imfeld" userId="aa4f1c23ea186f83" providerId="LiveId" clId="{89B161DC-2CFB-45FC-8D4C-BE7F42F8C0F6}" dt="2024-02-15T16:12:51.122" v="244" actId="26606"/>
          <ac:spMkLst>
            <pc:docMk/>
            <pc:sldMk cId="3470159863" sldId="262"/>
            <ac:spMk id="2" creationId="{6B3558DE-3F4C-1BFC-71D7-7BEF4C4720CF}"/>
          </ac:spMkLst>
        </pc:spChg>
        <pc:spChg chg="mod">
          <ac:chgData name="Erwin Imfeld" userId="aa4f1c23ea186f83" providerId="LiveId" clId="{89B161DC-2CFB-45FC-8D4C-BE7F42F8C0F6}" dt="2024-02-15T16:12:51.122" v="244" actId="26606"/>
          <ac:spMkLst>
            <pc:docMk/>
            <pc:sldMk cId="3470159863" sldId="262"/>
            <ac:spMk id="3" creationId="{4433F378-C906-18C5-B202-D155130FCFAC}"/>
          </ac:spMkLst>
        </pc:spChg>
        <pc:spChg chg="add del">
          <ac:chgData name="Erwin Imfeld" userId="aa4f1c23ea186f83" providerId="LiveId" clId="{89B161DC-2CFB-45FC-8D4C-BE7F42F8C0F6}" dt="2024-02-15T16:12:51.122" v="244" actId="26606"/>
          <ac:spMkLst>
            <pc:docMk/>
            <pc:sldMk cId="3470159863" sldId="262"/>
            <ac:spMk id="1043" creationId="{03891646-D95F-37EB-364F-DC784AFD8997}"/>
          </ac:spMkLst>
        </pc:spChg>
        <pc:spChg chg="add del">
          <ac:chgData name="Erwin Imfeld" userId="aa4f1c23ea186f83" providerId="LiveId" clId="{89B161DC-2CFB-45FC-8D4C-BE7F42F8C0F6}" dt="2024-02-15T16:12:28.544" v="239" actId="26606"/>
          <ac:spMkLst>
            <pc:docMk/>
            <pc:sldMk cId="3470159863" sldId="262"/>
            <ac:spMk id="1054" creationId="{5DCB5928-DC7D-4612-9922-441966E15627}"/>
          </ac:spMkLst>
        </pc:spChg>
        <pc:spChg chg="add del">
          <ac:chgData name="Erwin Imfeld" userId="aa4f1c23ea186f83" providerId="LiveId" clId="{89B161DC-2CFB-45FC-8D4C-BE7F42F8C0F6}" dt="2024-02-15T16:12:28.544" v="239" actId="26606"/>
          <ac:spMkLst>
            <pc:docMk/>
            <pc:sldMk cId="3470159863" sldId="262"/>
            <ac:spMk id="1056" creationId="{682C1161-1736-45EC-99B7-33F3CAE9D517}"/>
          </ac:spMkLst>
        </pc:spChg>
        <pc:spChg chg="add del">
          <ac:chgData name="Erwin Imfeld" userId="aa4f1c23ea186f83" providerId="LiveId" clId="{89B161DC-2CFB-45FC-8D4C-BE7F42F8C0F6}" dt="2024-02-15T16:12:28.544" v="239" actId="26606"/>
          <ac:spMkLst>
            <pc:docMk/>
            <pc:sldMk cId="3470159863" sldId="262"/>
            <ac:spMk id="1058" creationId="{84D4DDB8-B68F-45B0-9F62-C4279996F672}"/>
          </ac:spMkLst>
        </pc:spChg>
        <pc:spChg chg="add del">
          <ac:chgData name="Erwin Imfeld" userId="aa4f1c23ea186f83" providerId="LiveId" clId="{89B161DC-2CFB-45FC-8D4C-BE7F42F8C0F6}" dt="2024-02-15T16:12:28.544" v="239" actId="26606"/>
          <ac:spMkLst>
            <pc:docMk/>
            <pc:sldMk cId="3470159863" sldId="262"/>
            <ac:spMk id="1060" creationId="{AF2F604E-43BE-4DC3-B983-E071523364F8}"/>
          </ac:spMkLst>
        </pc:spChg>
        <pc:spChg chg="add del">
          <ac:chgData name="Erwin Imfeld" userId="aa4f1c23ea186f83" providerId="LiveId" clId="{89B161DC-2CFB-45FC-8D4C-BE7F42F8C0F6}" dt="2024-02-15T16:12:28.544" v="239" actId="26606"/>
          <ac:spMkLst>
            <pc:docMk/>
            <pc:sldMk cId="3470159863" sldId="262"/>
            <ac:spMk id="1062" creationId="{08C9B587-E65E-4B52-B37C-ABEBB6E87928}"/>
          </ac:spMkLst>
        </pc:spChg>
        <pc:spChg chg="add del">
          <ac:chgData name="Erwin Imfeld" userId="aa4f1c23ea186f83" providerId="LiveId" clId="{89B161DC-2CFB-45FC-8D4C-BE7F42F8C0F6}" dt="2024-02-15T16:12:51.110" v="243" actId="26606"/>
          <ac:spMkLst>
            <pc:docMk/>
            <pc:sldMk cId="3470159863" sldId="262"/>
            <ac:spMk id="1064" creationId="{0C0CCF94-9536-4A63-8FF2-E37827C92756}"/>
          </ac:spMkLst>
        </pc:spChg>
        <pc:spChg chg="add del">
          <ac:chgData name="Erwin Imfeld" userId="aa4f1c23ea186f83" providerId="LiveId" clId="{89B161DC-2CFB-45FC-8D4C-BE7F42F8C0F6}" dt="2024-02-15T16:12:51.110" v="243" actId="26606"/>
          <ac:spMkLst>
            <pc:docMk/>
            <pc:sldMk cId="3470159863" sldId="262"/>
            <ac:spMk id="1065" creationId="{C970655A-F4C2-4D7E-BAB6-D3BFC5CAE148}"/>
          </ac:spMkLst>
        </pc:spChg>
        <pc:spChg chg="add del">
          <ac:chgData name="Erwin Imfeld" userId="aa4f1c23ea186f83" providerId="LiveId" clId="{89B161DC-2CFB-45FC-8D4C-BE7F42F8C0F6}" dt="2024-02-15T16:12:51.110" v="243" actId="26606"/>
          <ac:spMkLst>
            <pc:docMk/>
            <pc:sldMk cId="3470159863" sldId="262"/>
            <ac:spMk id="1066" creationId="{3389D0BC-BA1D-4360-88F9-D9ECCBDAB50E}"/>
          </ac:spMkLst>
        </pc:spChg>
        <pc:spChg chg="add">
          <ac:chgData name="Erwin Imfeld" userId="aa4f1c23ea186f83" providerId="LiveId" clId="{89B161DC-2CFB-45FC-8D4C-BE7F42F8C0F6}" dt="2024-02-15T16:12:51.122" v="244" actId="26606"/>
          <ac:spMkLst>
            <pc:docMk/>
            <pc:sldMk cId="3470159863" sldId="262"/>
            <ac:spMk id="1068" creationId="{B9D7E975-9161-4F2D-AC53-69E1912F6B5D}"/>
          </ac:spMkLst>
        </pc:spChg>
        <pc:spChg chg="add">
          <ac:chgData name="Erwin Imfeld" userId="aa4f1c23ea186f83" providerId="LiveId" clId="{89B161DC-2CFB-45FC-8D4C-BE7F42F8C0F6}" dt="2024-02-15T16:12:51.122" v="244" actId="26606"/>
          <ac:spMkLst>
            <pc:docMk/>
            <pc:sldMk cId="3470159863" sldId="262"/>
            <ac:spMk id="1069" creationId="{827DC2C4-B485-428A-BF4A-472D2967F47F}"/>
          </ac:spMkLst>
        </pc:spChg>
        <pc:spChg chg="add">
          <ac:chgData name="Erwin Imfeld" userId="aa4f1c23ea186f83" providerId="LiveId" clId="{89B161DC-2CFB-45FC-8D4C-BE7F42F8C0F6}" dt="2024-02-15T16:12:51.122" v="244" actId="26606"/>
          <ac:spMkLst>
            <pc:docMk/>
            <pc:sldMk cId="3470159863" sldId="262"/>
            <ac:spMk id="1070" creationId="{463E6235-1649-4B47-9862-4026FC473B6F}"/>
          </ac:spMkLst>
        </pc:spChg>
        <pc:grpChg chg="add del">
          <ac:chgData name="Erwin Imfeld" userId="aa4f1c23ea186f83" providerId="LiveId" clId="{89B161DC-2CFB-45FC-8D4C-BE7F42F8C0F6}" dt="2024-02-15T16:12:51.122" v="244" actId="26606"/>
          <ac:grpSpMkLst>
            <pc:docMk/>
            <pc:sldMk cId="3470159863" sldId="262"/>
            <ac:grpSpMk id="1045" creationId="{7B38E47D-1ED5-59A3-B149-A46E782B7834}"/>
          </ac:grpSpMkLst>
        </pc:grpChg>
        <pc:picChg chg="add mod ord">
          <ac:chgData name="Erwin Imfeld" userId="aa4f1c23ea186f83" providerId="LiveId" clId="{89B161DC-2CFB-45FC-8D4C-BE7F42F8C0F6}" dt="2024-02-15T16:12:51.122" v="244" actId="26606"/>
          <ac:picMkLst>
            <pc:docMk/>
            <pc:sldMk cId="3470159863" sldId="262"/>
            <ac:picMk id="4" creationId="{EF45C21B-4FC5-FC45-4873-ED1EA52341DA}"/>
          </ac:picMkLst>
        </pc:picChg>
        <pc:picChg chg="del">
          <ac:chgData name="Erwin Imfeld" userId="aa4f1c23ea186f83" providerId="LiveId" clId="{89B161DC-2CFB-45FC-8D4C-BE7F42F8C0F6}" dt="2024-02-15T16:12:11.089" v="236" actId="478"/>
          <ac:picMkLst>
            <pc:docMk/>
            <pc:sldMk cId="3470159863" sldId="262"/>
            <ac:picMk id="1026" creationId="{5AA9BFEB-16D2-B8B3-CE13-74A826F028DB}"/>
          </ac:picMkLst>
        </pc:picChg>
      </pc:sldChg>
      <pc:sldChg chg="add del">
        <pc:chgData name="Erwin Imfeld" userId="aa4f1c23ea186f83" providerId="LiveId" clId="{89B161DC-2CFB-45FC-8D4C-BE7F42F8C0F6}" dt="2024-02-15T16:22:07.066" v="349" actId="47"/>
        <pc:sldMkLst>
          <pc:docMk/>
          <pc:sldMk cId="2024743982" sldId="263"/>
        </pc:sldMkLst>
      </pc:sldChg>
      <pc:sldMasterChg chg="setBg modSldLayout">
        <pc:chgData name="Erwin Imfeld" userId="aa4f1c23ea186f83" providerId="LiveId" clId="{89B161DC-2CFB-45FC-8D4C-BE7F42F8C0F6}" dt="2024-02-15T15:43:11.473" v="178"/>
        <pc:sldMasterMkLst>
          <pc:docMk/>
          <pc:sldMasterMk cId="565184093" sldId="2147483648"/>
        </pc:sldMasterMkLst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1058693463" sldId="2147483649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1880300333" sldId="2147483650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2889753246" sldId="2147483651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2240897005" sldId="2147483652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3578987287" sldId="2147483653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1443447185" sldId="2147483654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2640537546" sldId="2147483655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2816006677" sldId="2147483656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1394750072" sldId="2147483657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156007462" sldId="2147483658"/>
          </pc:sldLayoutMkLst>
        </pc:sldLayoutChg>
        <pc:sldLayoutChg chg="setBg">
          <pc:chgData name="Erwin Imfeld" userId="aa4f1c23ea186f83" providerId="LiveId" clId="{89B161DC-2CFB-45FC-8D4C-BE7F42F8C0F6}" dt="2024-02-15T15:43:11.473" v="178"/>
          <pc:sldLayoutMkLst>
            <pc:docMk/>
            <pc:sldMasterMk cId="565184093" sldId="2147483648"/>
            <pc:sldLayoutMk cId="300286918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4B101-FA5B-3F1A-A728-79304E09D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2CEA46-BCFC-B3B8-5284-0E7DBCAC5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451582-24C3-011E-E3CD-0D3DB7AF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485290-2526-5C18-A0CF-C6BA6BD1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25A5F9-4979-E61A-A449-1ECB0A9C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869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B9D6D-3451-ADC1-668B-9A682A30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47886D-FD97-A256-C661-7DAE53744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1E49D5-01EC-E844-4796-F3E1EDDD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934323-90A8-0890-C1FB-DCAA2DA8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5B303C-C089-8E53-D1C1-4247DFD0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00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328DA8-85D5-86C4-E1EA-AC79DCF3A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49F379-EC7E-F614-7C82-3FFEE61F1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AAEF2D-E8D4-EA5D-950B-3C64A747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B0BD3C-2836-DF3B-C7AC-6206BBB5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B6772A-1993-3929-1B36-06FB4886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286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891A4-CA0C-DEC6-E73C-10808883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D2E651-BCF1-B710-5F32-97AD765E4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FEE7F7-86DE-7833-51D7-EF3B3E6E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E9A0E-96F0-227B-FE26-388D43D9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087A9-9A23-A347-0D43-605AC61D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030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34DAB-54DF-7292-F6B5-5C6C25E1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A03F5D-BA5E-2702-DE48-C4C05058F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D848BE-8F61-1B38-6F3B-51829911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372BCD-FFAB-D2F1-D83D-BAE6D83B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2C4788-CE3C-C582-51C4-940B5A46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97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FEF06-D4FC-A098-FE7B-4BD2F947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9AB717-0609-891C-CCEF-1936D3CCA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CBEBFE-749B-24AD-61AA-F2EC63691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3C9F75-1975-E6CE-0747-68063E9F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9D4E6E-E88F-3E2D-3CFE-B0A7E58A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FEAED0-4FF0-3B62-3A0B-0DC70E9D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089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5DEBA-9621-4F91-9953-3D3BD395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CCDA34-FDAE-1E27-20A2-A46076967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F26249-426F-1D7D-E069-A5B233410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BE7E9D-75D0-973A-88F9-880505D1F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21A24A-96E0-FA12-C586-E07975751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47E1B1-2CD7-8C94-53EF-53AD760E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9C5EA8-F5AE-952D-E41A-8BD0C6CC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5B3A2C-7E27-7151-F93C-89B6FD18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898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BFE6-9CD9-841E-1781-5938CF5D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831D65-5EE2-FFAA-3008-C5944D0A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0424B1-1A32-4E27-2EC0-BDF2BD88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AF0351-F2D9-6FD4-1087-7FBEF787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344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1B9975-BECD-3DAA-65DD-0890AAA8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FC91B5-A60A-08D1-DD67-DABD5D35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BA5A9E-DF51-B08D-1FB2-C1D9E61E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053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53547-E50D-7358-2D5F-1DCFA9BB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5AE3A5-7016-F976-887E-D3ECB34C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39E483-6FBC-DCCE-0563-D17780EE1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AD54E7-8AD6-0A2E-7D1F-917BD78F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CD99D1-2D57-97BB-7EED-EC68B3DF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7EFC48-3E12-FD0F-8E6B-1D26173D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60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0CECC-FFE2-059D-4F53-EDCAE579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CADDE85-F25B-703E-4762-15EE2F0E5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F13BD7-7CEB-A1E3-4675-B4726C24D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B3D808-F5D1-0463-74E4-9F4F121B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650B70-4D54-6642-2484-B65632D1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E16DF6-11A0-04DD-9950-D8EF6946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475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E03A52-C3AE-0BF2-9177-A13B3347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FF71C6-D39D-5896-A5A8-A8541746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81692F-4463-C06A-19B5-D6914E19E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E55535-11A2-4CC2-AF81-96F8068EF19A}" type="datetimeFigureOut">
              <a:rPr lang="de-CH" smtClean="0"/>
              <a:t>15.02.2024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21B7E8-EA84-6D1E-5EDA-9ECE3CDF6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669A1A-DB7F-D829-ECEF-D736B0D3F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6D0E6-6017-49BC-B682-5F76C7EBBB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51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6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70">
            <a:extLst>
              <a:ext uri="{FF2B5EF4-FFF2-40B4-BE49-F238E27FC236}">
                <a16:creationId xmlns:a16="http://schemas.microsoft.com/office/drawing/2014/main" id="{08E700A8-AE52-4017-8C7E-C20956F7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8" name="Picture 72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29" name="Rectangle 74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7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1" name="Rectangle 78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B7B570-E00D-D327-CB87-8CC83350F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2951485"/>
            <a:ext cx="3795840" cy="2786218"/>
          </a:xfrm>
        </p:spPr>
        <p:txBody>
          <a:bodyPr anchor="t">
            <a:normAutofit/>
          </a:bodyPr>
          <a:lstStyle/>
          <a:p>
            <a:pPr algn="l"/>
            <a:r>
              <a:rPr lang="de-CH" sz="4800" b="1" dirty="0">
                <a:latin typeface="Calibri" panose="020F0502020204030204" pitchFamily="34" charset="0"/>
                <a:cs typeface="Calibri" panose="020F0502020204030204" pitchFamily="34" charset="0"/>
              </a:rPr>
              <a:t>«Wirf </a:t>
            </a:r>
            <a:br>
              <a:rPr lang="de-CH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dein Netz aus»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8D2DBD-EF05-7A2D-2DDD-1E9665C3E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1108727"/>
            <a:ext cx="3795840" cy="1671043"/>
          </a:xfrm>
        </p:spPr>
        <p:txBody>
          <a:bodyPr anchor="b">
            <a:normAutofit/>
          </a:bodyPr>
          <a:lstStyle/>
          <a:p>
            <a:pPr algn="l"/>
            <a:endParaRPr lang="de-CH" sz="2000" dirty="0">
              <a:solidFill>
                <a:schemeClr val="tx1">
                  <a:alpha val="70000"/>
                </a:schemeClr>
              </a:solidFill>
            </a:endParaRPr>
          </a:p>
          <a:p>
            <a:pPr algn="l"/>
            <a:r>
              <a:rPr lang="de-CH" sz="2000" b="1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Matthäus 4,19</a:t>
            </a:r>
          </a:p>
          <a:p>
            <a:pPr algn="l"/>
            <a:r>
              <a:rPr lang="de-CH" sz="2000" b="1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Johannes 21,1-14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1E65D2-443B-4D1D-AB26-60D657C2E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5" r="1" b="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B10DFA-4F0C-CA91-FF3A-0A5751849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3" y="679730"/>
            <a:ext cx="4429207" cy="3932729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latin typeface="Calibri" panose="020F0502020204030204" pitchFamily="34" charset="0"/>
                <a:cs typeface="Calibri" panose="020F0502020204030204" pitchFamily="34" charset="0"/>
              </a:rPr>
              <a:t>1. Die leeren Netze </a:t>
            </a:r>
            <a:br>
              <a:rPr lang="de-CH" sz="3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3800" dirty="0">
                <a:latin typeface="Calibri" panose="020F0502020204030204" pitchFamily="34" charset="0"/>
                <a:cs typeface="Calibri" panose="020F0502020204030204" pitchFamily="34" charset="0"/>
              </a:rPr>
              <a:t>– Jesus beauftragt uns neu</a:t>
            </a:r>
            <a:br>
              <a:rPr lang="de-CH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CH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9916599F-9F28-E0F1-573C-56BED30FC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3" y="5227455"/>
            <a:ext cx="3876085" cy="857461"/>
          </a:xfrm>
        </p:spPr>
        <p:txBody>
          <a:bodyPr>
            <a:normAutofit/>
          </a:bodyPr>
          <a:lstStyle/>
          <a:p>
            <a:pPr algn="l"/>
            <a:endParaRPr lang="de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572F4E-0F2F-9F6D-0AB2-46C7774A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97" y="1328396"/>
            <a:ext cx="5608830" cy="42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3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042180-F99D-3058-3379-CC913A469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A79E68-12C9-B914-F672-BF7AAA788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0"/>
            <a:ext cx="4171994" cy="3932729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latin typeface="Calibri" panose="020F0502020204030204" pitchFamily="34" charset="0"/>
                <a:cs typeface="Calibri" panose="020F0502020204030204" pitchFamily="34" charset="0"/>
              </a:rPr>
              <a:t>2. Der wunderbare Fischzug</a:t>
            </a:r>
            <a:br>
              <a:rPr lang="de-CH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4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CH" sz="4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3600" dirty="0">
                <a:latin typeface="Calibri" panose="020F0502020204030204" pitchFamily="34" charset="0"/>
                <a:cs typeface="Calibri" panose="020F0502020204030204" pitchFamily="34" charset="0"/>
              </a:rPr>
              <a:t>sie erkennen Jesus als Herrn</a:t>
            </a:r>
            <a:br>
              <a:rPr lang="de-CH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CH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BB8E0BB4-CB72-5DD5-28D4-A19308D53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3" y="5227455"/>
            <a:ext cx="3876085" cy="857461"/>
          </a:xfrm>
        </p:spPr>
        <p:txBody>
          <a:bodyPr>
            <a:normAutofit/>
          </a:bodyPr>
          <a:lstStyle/>
          <a:p>
            <a:pPr algn="l"/>
            <a:endParaRPr lang="de-CH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A2F2C0-AB4A-B12B-BFC2-3A71AF74B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4" r="3253" b="-1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E92B15-3DA1-D88C-2493-A9A023A9E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" name="Rectangle 1050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EBA68C-9504-3791-7359-7092522BA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0"/>
            <a:ext cx="4541748" cy="3932729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latin typeface="Calibri" panose="020F0502020204030204" pitchFamily="34" charset="0"/>
                <a:cs typeface="Calibri" panose="020F0502020204030204" pitchFamily="34" charset="0"/>
              </a:rPr>
              <a:t>3. Die vertraute Tischgemeinschaft</a:t>
            </a:r>
            <a:br>
              <a:rPr lang="de-CH" sz="3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3800" dirty="0">
                <a:latin typeface="Calibri" panose="020F0502020204030204" pitchFamily="34" charset="0"/>
                <a:cs typeface="Calibri" panose="020F0502020204030204" pitchFamily="34" charset="0"/>
              </a:rPr>
              <a:t>- wo Freude aufbricht</a:t>
            </a:r>
            <a:br>
              <a:rPr lang="de-CH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CH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65" name="Group 105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066" name="Straight Connector 105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DB5384BB-73FA-F0E7-4151-C53EB1E54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3" y="5227455"/>
            <a:ext cx="3876085" cy="857461"/>
          </a:xfrm>
        </p:spPr>
        <p:txBody>
          <a:bodyPr>
            <a:normAutofit/>
          </a:bodyPr>
          <a:lstStyle/>
          <a:p>
            <a:pPr algn="l"/>
            <a:endParaRPr lang="de-CH"/>
          </a:p>
        </p:txBody>
      </p:sp>
      <p:sp>
        <p:nvSpPr>
          <p:cNvPr id="1067" name="Rectangle 105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esus erscheint den Fischern — Wachtturm ONLINE-BIBLIOTHEK">
            <a:extLst>
              <a:ext uri="{FF2B5EF4-FFF2-40B4-BE49-F238E27FC236}">
                <a16:creationId xmlns:a16="http://schemas.microsoft.com/office/drawing/2014/main" id="{67723347-C26E-275D-2C17-51E3B7DDF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-1" b="-1"/>
          <a:stretch/>
        </p:blipFill>
        <p:spPr bwMode="auto">
          <a:xfrm>
            <a:off x="942597" y="2006595"/>
            <a:ext cx="5608830" cy="28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C1C47-2271-B753-736A-87E73467F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53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0BB8FA-5055-408D-01E8-07D3F5663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3" y="372533"/>
            <a:ext cx="4860615" cy="4579792"/>
          </a:xfrm>
        </p:spPr>
        <p:txBody>
          <a:bodyPr>
            <a:normAutofit fontScale="90000"/>
          </a:bodyPr>
          <a:lstStyle/>
          <a:p>
            <a:pPr algn="l"/>
            <a:br>
              <a:rPr lang="de-CH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4400" b="1" dirty="0">
                <a:latin typeface="Calibri" panose="020F0502020204030204" pitchFamily="34" charset="0"/>
                <a:cs typeface="Calibri" panose="020F0502020204030204" pitchFamily="34" charset="0"/>
              </a:rPr>
              <a:t>4. Das Gespräch am Kohlenfeuer</a:t>
            </a:r>
            <a:br>
              <a:rPr lang="de-CH" sz="4400" dirty="0"/>
            </a:br>
            <a:r>
              <a:rPr lang="de-CH" sz="3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CH" sz="4000" dirty="0">
                <a:latin typeface="Calibri" panose="020F0502020204030204" pitchFamily="34" charset="0"/>
                <a:cs typeface="Calibri" panose="020F0502020204030204" pitchFamily="34" charset="0"/>
              </a:rPr>
              <a:t>entfacht meine </a:t>
            </a:r>
            <a:r>
              <a:rPr lang="de-CH" sz="4000" b="1" dirty="0">
                <a:latin typeface="Calibri" panose="020F0502020204030204" pitchFamily="34" charset="0"/>
                <a:cs typeface="Calibri" panose="020F0502020204030204" pitchFamily="34" charset="0"/>
              </a:rPr>
              <a:t>Liebe</a:t>
            </a:r>
            <a:r>
              <a:rPr lang="de-CH" sz="4000" dirty="0">
                <a:latin typeface="Calibri" panose="020F0502020204030204" pitchFamily="34" charset="0"/>
                <a:cs typeface="Calibri" panose="020F0502020204030204" pitchFamily="34" charset="0"/>
              </a:rPr>
              <a:t> zu </a:t>
            </a:r>
            <a:r>
              <a:rPr lang="de-CH" sz="4000" b="1" dirty="0">
                <a:latin typeface="Calibri" panose="020F0502020204030204" pitchFamily="34" charset="0"/>
                <a:cs typeface="Calibri" panose="020F0502020204030204" pitchFamily="34" charset="0"/>
              </a:rPr>
              <a:t>Jesus </a:t>
            </a:r>
            <a:r>
              <a:rPr lang="de-CH" sz="4000" dirty="0">
                <a:latin typeface="Calibri" panose="020F0502020204030204" pitchFamily="34" charset="0"/>
                <a:cs typeface="Calibri" panose="020F0502020204030204" pitchFamily="34" charset="0"/>
              </a:rPr>
              <a:t>u. den </a:t>
            </a:r>
            <a:r>
              <a:rPr lang="de-CH" sz="4000" b="1" dirty="0">
                <a:latin typeface="Calibri" panose="020F0502020204030204" pitchFamily="34" charset="0"/>
                <a:cs typeface="Calibri" panose="020F0502020204030204" pitchFamily="34" charset="0"/>
              </a:rPr>
              <a:t>Menschen</a:t>
            </a:r>
            <a:br>
              <a:rPr lang="de-CH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5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CH" sz="5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68" name="Group 105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1870A475-9FA2-1DBC-27C0-5EEBCECE7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3" y="5227455"/>
            <a:ext cx="3876085" cy="857461"/>
          </a:xfrm>
        </p:spPr>
        <p:txBody>
          <a:bodyPr>
            <a:normAutofit/>
          </a:bodyPr>
          <a:lstStyle/>
          <a:p>
            <a:pPr algn="l"/>
            <a:endParaRPr lang="de-CH" dirty="0"/>
          </a:p>
        </p:txBody>
      </p:sp>
      <p:sp>
        <p:nvSpPr>
          <p:cNvPr id="1069" name="Rectangle 105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in Lagerfeuer machen – 10 Tipps für eine sichere Feuerstelle!">
            <a:extLst>
              <a:ext uri="{FF2B5EF4-FFF2-40B4-BE49-F238E27FC236}">
                <a16:creationId xmlns:a16="http://schemas.microsoft.com/office/drawing/2014/main" id="{4D3B2D3D-C170-69FB-857A-845B273C7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r="29713" b="1"/>
          <a:stretch/>
        </p:blipFill>
        <p:spPr bwMode="auto">
          <a:xfrm>
            <a:off x="942597" y="612553"/>
            <a:ext cx="5608830" cy="56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Breitbild</PresentationFormat>
  <Paragraphs>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</vt:lpstr>
      <vt:lpstr>«Wirf  dein Netz aus»</vt:lpstr>
      <vt:lpstr>1. Die leeren Netze  – Jesus beauftragt uns neu  </vt:lpstr>
      <vt:lpstr>2. Der wunderbare Fischzug - sie erkennen Jesus als Herrn </vt:lpstr>
      <vt:lpstr>3. Die vertraute Tischgemeinschaft - wo Freude aufbricht  </vt:lpstr>
      <vt:lpstr>        4. Das Gespräch am Kohlenfeuer - entfacht meine Liebe zu Jesus u. den Menschen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«Wirf dein Netz aus …»</dc:title>
  <dc:creator>Erwin Imfeld</dc:creator>
  <cp:lastModifiedBy>Erwin Imfeld</cp:lastModifiedBy>
  <cp:revision>1</cp:revision>
  <dcterms:created xsi:type="dcterms:W3CDTF">2024-02-10T14:30:10Z</dcterms:created>
  <dcterms:modified xsi:type="dcterms:W3CDTF">2024-02-15T16:26:36Z</dcterms:modified>
</cp:coreProperties>
</file>